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6858000" cy="9144000"/>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8" d="100"/>
          <a:sy n="18" d="100"/>
        </p:scale>
        <p:origin x="-3108" y="-96"/>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ED8C2-D784-4B26-A9D8-2DAB5051F6A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527B1FE8-28C4-4AFD-A61D-0021A0A4EACB}">
      <dgm:prSet phldrT="[Text]" custT="1"/>
      <dgm:spPr>
        <a:solidFill>
          <a:schemeClr val="accent6">
            <a:lumMod val="75000"/>
          </a:schemeClr>
        </a:solidFill>
      </dgm:spPr>
      <dgm:t>
        <a:bodyPr/>
        <a:lstStyle/>
        <a:p>
          <a:r>
            <a:rPr lang="en-GB" sz="3000" dirty="0"/>
            <a:t>Website</a:t>
          </a:r>
        </a:p>
      </dgm:t>
    </dgm:pt>
    <dgm:pt modelId="{CAFB9560-A02B-4795-8E41-0EFD2FDB63C5}" type="parTrans" cxnId="{860368E8-747D-42E1-932F-C8F791D70E10}">
      <dgm:prSet/>
      <dgm:spPr/>
      <dgm:t>
        <a:bodyPr/>
        <a:lstStyle/>
        <a:p>
          <a:endParaRPr lang="en-GB" sz="1400"/>
        </a:p>
      </dgm:t>
    </dgm:pt>
    <dgm:pt modelId="{5ABE924A-0071-4C87-B662-A25B2F32191E}" type="sibTrans" cxnId="{860368E8-747D-42E1-932F-C8F791D70E10}">
      <dgm:prSet/>
      <dgm:spPr/>
      <dgm:t>
        <a:bodyPr/>
        <a:lstStyle/>
        <a:p>
          <a:endParaRPr lang="en-GB" sz="1400"/>
        </a:p>
      </dgm:t>
    </dgm:pt>
    <dgm:pt modelId="{DFBDCA00-97C9-4AFC-8774-1E2C16608CA9}">
      <dgm:prSet phldrT="[Text]" custT="1"/>
      <dgm:spPr>
        <a:solidFill>
          <a:schemeClr val="accent5">
            <a:lumMod val="75000"/>
          </a:schemeClr>
        </a:solidFill>
      </dgm:spPr>
      <dgm:t>
        <a:bodyPr/>
        <a:lstStyle/>
        <a:p>
          <a:r>
            <a:rPr lang="en-GB" sz="3000" dirty="0"/>
            <a:t>Social media</a:t>
          </a:r>
        </a:p>
      </dgm:t>
    </dgm:pt>
    <dgm:pt modelId="{06103759-4618-438D-9109-04277220B989}" type="parTrans" cxnId="{C10E0609-7716-40CD-8614-31C52B48C922}">
      <dgm:prSet/>
      <dgm:spPr/>
      <dgm:t>
        <a:bodyPr/>
        <a:lstStyle/>
        <a:p>
          <a:endParaRPr lang="en-GB" sz="1400"/>
        </a:p>
      </dgm:t>
    </dgm:pt>
    <dgm:pt modelId="{486F0169-47CB-47AC-9052-9438929BA12A}" type="sibTrans" cxnId="{C10E0609-7716-40CD-8614-31C52B48C922}">
      <dgm:prSet/>
      <dgm:spPr/>
      <dgm:t>
        <a:bodyPr/>
        <a:lstStyle/>
        <a:p>
          <a:endParaRPr lang="en-GB" sz="1400"/>
        </a:p>
      </dgm:t>
    </dgm:pt>
    <dgm:pt modelId="{E1DFF3C7-EB40-4D7F-9815-0B05DFD6B67F}">
      <dgm:prSet phldrT="[Text]" custT="1"/>
      <dgm:spPr>
        <a:solidFill>
          <a:srgbClr val="00B050"/>
        </a:solidFill>
      </dgm:spPr>
      <dgm:t>
        <a:bodyPr/>
        <a:lstStyle/>
        <a:p>
          <a:r>
            <a:rPr lang="en-GB" sz="3000" dirty="0" smtClean="0"/>
            <a:t>Emails, WhatsApp, Virtual meetings</a:t>
          </a:r>
          <a:endParaRPr lang="en-GB" sz="3000" dirty="0"/>
        </a:p>
      </dgm:t>
    </dgm:pt>
    <dgm:pt modelId="{58C621AB-E49C-4D93-95B9-C307B1B5BF5E}" type="parTrans" cxnId="{258825B7-DF6C-45AA-974B-4F12EE3CD930}">
      <dgm:prSet/>
      <dgm:spPr/>
      <dgm:t>
        <a:bodyPr/>
        <a:lstStyle/>
        <a:p>
          <a:endParaRPr lang="en-GB" sz="1400"/>
        </a:p>
      </dgm:t>
    </dgm:pt>
    <dgm:pt modelId="{829C54FC-B1EF-47EB-899F-2C9DB3586E8C}" type="sibTrans" cxnId="{258825B7-DF6C-45AA-974B-4F12EE3CD930}">
      <dgm:prSet/>
      <dgm:spPr/>
      <dgm:t>
        <a:bodyPr/>
        <a:lstStyle/>
        <a:p>
          <a:endParaRPr lang="en-GB" sz="1400"/>
        </a:p>
      </dgm:t>
    </dgm:pt>
    <dgm:pt modelId="{6C9BDA3D-A33C-4656-AC3A-B876F8A9E993}">
      <dgm:prSet phldrT="[Text]" custT="1"/>
      <dgm:spPr>
        <a:solidFill>
          <a:srgbClr val="FFC000"/>
        </a:solidFill>
      </dgm:spPr>
      <dgm:t>
        <a:bodyPr/>
        <a:lstStyle/>
        <a:p>
          <a:r>
            <a:rPr lang="en-GB" sz="3000" dirty="0"/>
            <a:t>Word of mouth</a:t>
          </a:r>
        </a:p>
      </dgm:t>
    </dgm:pt>
    <dgm:pt modelId="{613E12EE-0809-42B8-AD84-48434437B9E3}" type="parTrans" cxnId="{114CCA22-3883-47A4-B305-16D3EAA2372A}">
      <dgm:prSet/>
      <dgm:spPr/>
      <dgm:t>
        <a:bodyPr/>
        <a:lstStyle/>
        <a:p>
          <a:endParaRPr lang="en-GB" sz="1400"/>
        </a:p>
      </dgm:t>
    </dgm:pt>
    <dgm:pt modelId="{2F39E996-7369-4652-9D4E-696D8E862FB3}" type="sibTrans" cxnId="{114CCA22-3883-47A4-B305-16D3EAA2372A}">
      <dgm:prSet/>
      <dgm:spPr/>
      <dgm:t>
        <a:bodyPr/>
        <a:lstStyle/>
        <a:p>
          <a:endParaRPr lang="en-GB" sz="1400"/>
        </a:p>
      </dgm:t>
    </dgm:pt>
    <dgm:pt modelId="{EBEA9D1B-03A4-4D78-84DE-F337E40BD4D7}">
      <dgm:prSet phldrT="[Text]" custT="1"/>
      <dgm:spPr>
        <a:solidFill>
          <a:srgbClr val="7030A0"/>
        </a:solidFill>
      </dgm:spPr>
      <dgm:t>
        <a:bodyPr/>
        <a:lstStyle/>
        <a:p>
          <a:r>
            <a:rPr lang="en-GB" sz="3000" dirty="0"/>
            <a:t>Regional </a:t>
          </a:r>
          <a:r>
            <a:rPr lang="en-GB" sz="3000" dirty="0" smtClean="0"/>
            <a:t> and national meetings</a:t>
          </a:r>
          <a:endParaRPr lang="en-GB" sz="3000" dirty="0"/>
        </a:p>
      </dgm:t>
    </dgm:pt>
    <dgm:pt modelId="{04BB0767-77C6-424A-9762-FC386D9AC298}" type="parTrans" cxnId="{EBCB5AB7-66CF-481F-9A2B-AC67D6F856AE}">
      <dgm:prSet/>
      <dgm:spPr/>
      <dgm:t>
        <a:bodyPr/>
        <a:lstStyle/>
        <a:p>
          <a:endParaRPr lang="en-GB" sz="1400"/>
        </a:p>
      </dgm:t>
    </dgm:pt>
    <dgm:pt modelId="{0ED50D64-1AC4-4DD1-9D9D-60556C7272DF}" type="sibTrans" cxnId="{EBCB5AB7-66CF-481F-9A2B-AC67D6F856AE}">
      <dgm:prSet/>
      <dgm:spPr/>
      <dgm:t>
        <a:bodyPr/>
        <a:lstStyle/>
        <a:p>
          <a:endParaRPr lang="en-GB" sz="1400"/>
        </a:p>
      </dgm:t>
    </dgm:pt>
    <dgm:pt modelId="{9B8EA145-32BB-40D6-81B9-C2F55B9B8163}">
      <dgm:prSet custT="1"/>
      <dgm:spPr>
        <a:solidFill>
          <a:schemeClr val="accent6">
            <a:lumMod val="75000"/>
          </a:schemeClr>
        </a:solidFill>
      </dgm:spPr>
      <dgm:t>
        <a:bodyPr/>
        <a:lstStyle/>
        <a:p>
          <a:r>
            <a:rPr lang="en-GB" sz="3000" dirty="0"/>
            <a:t>National</a:t>
          </a:r>
        </a:p>
      </dgm:t>
    </dgm:pt>
    <dgm:pt modelId="{02F6105D-240F-4BAE-8E48-70556737CCFF}" type="parTrans" cxnId="{A739BB73-DD62-47EF-BD81-0CBE89E399FC}">
      <dgm:prSet/>
      <dgm:spPr/>
      <dgm:t>
        <a:bodyPr/>
        <a:lstStyle/>
        <a:p>
          <a:endParaRPr lang="en-GB" sz="1400"/>
        </a:p>
      </dgm:t>
    </dgm:pt>
    <dgm:pt modelId="{591DD068-A80A-4533-87F1-DCDB9BC6A64D}" type="sibTrans" cxnId="{A739BB73-DD62-47EF-BD81-0CBE89E399FC}">
      <dgm:prSet/>
      <dgm:spPr/>
      <dgm:t>
        <a:bodyPr/>
        <a:lstStyle/>
        <a:p>
          <a:endParaRPr lang="en-GB" sz="1400"/>
        </a:p>
      </dgm:t>
    </dgm:pt>
    <dgm:pt modelId="{12BCB30C-8CB1-4829-947C-AF9ADAD434CB}">
      <dgm:prSet custT="1"/>
      <dgm:spPr>
        <a:solidFill>
          <a:schemeClr val="accent6">
            <a:lumMod val="75000"/>
          </a:schemeClr>
        </a:solidFill>
      </dgm:spPr>
      <dgm:t>
        <a:bodyPr/>
        <a:lstStyle/>
        <a:p>
          <a:r>
            <a:rPr lang="en-GB" sz="3000" dirty="0"/>
            <a:t>Regional</a:t>
          </a:r>
        </a:p>
      </dgm:t>
    </dgm:pt>
    <dgm:pt modelId="{77FDE8D9-058C-4DE4-BE65-82EA6AFED42C}" type="parTrans" cxnId="{A7B65069-50E1-42FF-98AA-C2CEB9AD2A0F}">
      <dgm:prSet/>
      <dgm:spPr/>
      <dgm:t>
        <a:bodyPr/>
        <a:lstStyle/>
        <a:p>
          <a:endParaRPr lang="en-GB" sz="1400"/>
        </a:p>
      </dgm:t>
    </dgm:pt>
    <dgm:pt modelId="{3AB34706-53ED-475A-AF1E-425C8205364F}" type="sibTrans" cxnId="{A7B65069-50E1-42FF-98AA-C2CEB9AD2A0F}">
      <dgm:prSet/>
      <dgm:spPr/>
      <dgm:t>
        <a:bodyPr/>
        <a:lstStyle/>
        <a:p>
          <a:endParaRPr lang="en-GB" sz="1400"/>
        </a:p>
      </dgm:t>
    </dgm:pt>
    <dgm:pt modelId="{18CA575E-7E26-4A33-84D3-6827C366DB41}">
      <dgm:prSet custT="1"/>
      <dgm:spPr>
        <a:solidFill>
          <a:schemeClr val="accent6">
            <a:lumMod val="75000"/>
          </a:schemeClr>
        </a:solidFill>
      </dgm:spPr>
      <dgm:t>
        <a:bodyPr/>
        <a:lstStyle/>
        <a:p>
          <a:r>
            <a:rPr lang="en-GB" sz="3000" dirty="0"/>
            <a:t>“Involve”</a:t>
          </a:r>
        </a:p>
      </dgm:t>
    </dgm:pt>
    <dgm:pt modelId="{8221766A-8777-4163-A73A-BF34FC2543FF}" type="parTrans" cxnId="{595485DC-FE0D-4874-B29B-BD0823B2B0B2}">
      <dgm:prSet/>
      <dgm:spPr/>
      <dgm:t>
        <a:bodyPr/>
        <a:lstStyle/>
        <a:p>
          <a:endParaRPr lang="en-GB" sz="1400"/>
        </a:p>
      </dgm:t>
    </dgm:pt>
    <dgm:pt modelId="{2BD11D99-9314-47D0-9103-8DB227872328}" type="sibTrans" cxnId="{595485DC-FE0D-4874-B29B-BD0823B2B0B2}">
      <dgm:prSet/>
      <dgm:spPr/>
      <dgm:t>
        <a:bodyPr/>
        <a:lstStyle/>
        <a:p>
          <a:endParaRPr lang="en-GB" sz="1400"/>
        </a:p>
      </dgm:t>
    </dgm:pt>
    <dgm:pt modelId="{E68AE471-3747-414F-9AAB-35116C2F7FE2}">
      <dgm:prSet custT="1"/>
      <dgm:spPr>
        <a:solidFill>
          <a:schemeClr val="accent5">
            <a:lumMod val="75000"/>
          </a:schemeClr>
        </a:solidFill>
      </dgm:spPr>
      <dgm:t>
        <a:bodyPr/>
        <a:lstStyle/>
        <a:p>
          <a:r>
            <a:rPr lang="en-GB" sz="3000" dirty="0"/>
            <a:t>Twitter</a:t>
          </a:r>
        </a:p>
      </dgm:t>
    </dgm:pt>
    <dgm:pt modelId="{CE568694-747A-46B7-ACF0-0C325FC2F388}" type="parTrans" cxnId="{C461A415-8EF9-4F20-B20E-30536E75B979}">
      <dgm:prSet/>
      <dgm:spPr/>
      <dgm:t>
        <a:bodyPr/>
        <a:lstStyle/>
        <a:p>
          <a:endParaRPr lang="en-GB" sz="1400"/>
        </a:p>
      </dgm:t>
    </dgm:pt>
    <dgm:pt modelId="{E57E6553-93C0-46E3-8B9F-4F38FDBBE980}" type="sibTrans" cxnId="{C461A415-8EF9-4F20-B20E-30536E75B979}">
      <dgm:prSet/>
      <dgm:spPr/>
      <dgm:t>
        <a:bodyPr/>
        <a:lstStyle/>
        <a:p>
          <a:endParaRPr lang="en-GB" sz="1400"/>
        </a:p>
      </dgm:t>
    </dgm:pt>
    <dgm:pt modelId="{3A0DA3EB-1E9C-448A-8CF5-6D5A6FCBE622}">
      <dgm:prSet custT="1"/>
      <dgm:spPr>
        <a:solidFill>
          <a:schemeClr val="accent5">
            <a:lumMod val="75000"/>
          </a:schemeClr>
        </a:solidFill>
      </dgm:spPr>
      <dgm:t>
        <a:bodyPr/>
        <a:lstStyle/>
        <a:p>
          <a:r>
            <a:rPr lang="en-GB" sz="3000" dirty="0"/>
            <a:t>Facebook</a:t>
          </a:r>
        </a:p>
      </dgm:t>
    </dgm:pt>
    <dgm:pt modelId="{89AD8024-2C6D-45A7-B21E-4F6E0DE048F9}" type="parTrans" cxnId="{086566B5-65A6-4FF5-A49F-4641F5D2A485}">
      <dgm:prSet/>
      <dgm:spPr/>
      <dgm:t>
        <a:bodyPr/>
        <a:lstStyle/>
        <a:p>
          <a:endParaRPr lang="en-GB" sz="1400"/>
        </a:p>
      </dgm:t>
    </dgm:pt>
    <dgm:pt modelId="{F24F0731-2E85-4206-82B7-E7FBA312120F}" type="sibTrans" cxnId="{086566B5-65A6-4FF5-A49F-4641F5D2A485}">
      <dgm:prSet/>
      <dgm:spPr/>
      <dgm:t>
        <a:bodyPr/>
        <a:lstStyle/>
        <a:p>
          <a:endParaRPr lang="en-GB" sz="1400"/>
        </a:p>
      </dgm:t>
    </dgm:pt>
    <dgm:pt modelId="{15624661-3820-4025-B0CC-61BB22032C60}">
      <dgm:prSet custT="1"/>
      <dgm:spPr>
        <a:solidFill>
          <a:schemeClr val="accent5">
            <a:lumMod val="75000"/>
          </a:schemeClr>
        </a:solidFill>
      </dgm:spPr>
      <dgm:t>
        <a:bodyPr/>
        <a:lstStyle/>
        <a:p>
          <a:r>
            <a:rPr lang="en-GB" sz="3000" dirty="0"/>
            <a:t>LinkedIn</a:t>
          </a:r>
        </a:p>
      </dgm:t>
    </dgm:pt>
    <dgm:pt modelId="{EB7ABFFE-5381-43C1-B746-698C3CDEE58B}" type="parTrans" cxnId="{EF28D02C-6379-4AF6-8C7D-DF438F441FC6}">
      <dgm:prSet/>
      <dgm:spPr/>
      <dgm:t>
        <a:bodyPr/>
        <a:lstStyle/>
        <a:p>
          <a:endParaRPr lang="en-GB" sz="1400"/>
        </a:p>
      </dgm:t>
    </dgm:pt>
    <dgm:pt modelId="{9621703F-118C-4529-8F39-CA361DED3F1E}" type="sibTrans" cxnId="{EF28D02C-6379-4AF6-8C7D-DF438F441FC6}">
      <dgm:prSet/>
      <dgm:spPr/>
      <dgm:t>
        <a:bodyPr/>
        <a:lstStyle/>
        <a:p>
          <a:endParaRPr lang="en-GB" sz="1400"/>
        </a:p>
      </dgm:t>
    </dgm:pt>
    <dgm:pt modelId="{1375BFC9-52C3-4127-8B5C-2DAC99B67F19}">
      <dgm:prSet custT="1"/>
      <dgm:spPr>
        <a:solidFill>
          <a:schemeClr val="accent5">
            <a:lumMod val="75000"/>
          </a:schemeClr>
        </a:solidFill>
      </dgm:spPr>
      <dgm:t>
        <a:bodyPr/>
        <a:lstStyle/>
        <a:p>
          <a:r>
            <a:rPr lang="en-GB" sz="3000" dirty="0"/>
            <a:t>YouTube</a:t>
          </a:r>
        </a:p>
      </dgm:t>
    </dgm:pt>
    <dgm:pt modelId="{5C0CD47B-21F7-464F-9B4A-61CB96115BCE}" type="parTrans" cxnId="{F0966E15-FA6D-4880-B671-2DA7B0A5EE7F}">
      <dgm:prSet/>
      <dgm:spPr/>
      <dgm:t>
        <a:bodyPr/>
        <a:lstStyle/>
        <a:p>
          <a:endParaRPr lang="en-GB" sz="1400"/>
        </a:p>
      </dgm:t>
    </dgm:pt>
    <dgm:pt modelId="{C175FBDE-A790-415A-8E3F-A49C436F9FCD}" type="sibTrans" cxnId="{F0966E15-FA6D-4880-B671-2DA7B0A5EE7F}">
      <dgm:prSet/>
      <dgm:spPr/>
      <dgm:t>
        <a:bodyPr/>
        <a:lstStyle/>
        <a:p>
          <a:endParaRPr lang="en-GB" sz="1400"/>
        </a:p>
      </dgm:t>
    </dgm:pt>
    <dgm:pt modelId="{1CAE79CE-AC4A-47B5-9708-495C6D1FAA00}">
      <dgm:prSet custT="1"/>
      <dgm:spPr>
        <a:solidFill>
          <a:srgbClr val="00B050"/>
        </a:solidFill>
      </dgm:spPr>
      <dgm:t>
        <a:bodyPr/>
        <a:lstStyle/>
        <a:p>
          <a:r>
            <a:rPr lang="en-GB" sz="3000" dirty="0" smtClean="0"/>
            <a:t>Gmail</a:t>
          </a:r>
          <a:endParaRPr lang="en-GB" sz="3000" dirty="0"/>
        </a:p>
      </dgm:t>
    </dgm:pt>
    <dgm:pt modelId="{DC9E311E-8A2C-4905-8936-1B8574F10428}" type="parTrans" cxnId="{E8C3FC30-26A6-467E-A190-16D78CAD924C}">
      <dgm:prSet/>
      <dgm:spPr/>
      <dgm:t>
        <a:bodyPr/>
        <a:lstStyle/>
        <a:p>
          <a:endParaRPr lang="en-GB" sz="1400"/>
        </a:p>
      </dgm:t>
    </dgm:pt>
    <dgm:pt modelId="{110765FF-7280-4271-99A4-89A7EF10C9B7}" type="sibTrans" cxnId="{E8C3FC30-26A6-467E-A190-16D78CAD924C}">
      <dgm:prSet/>
      <dgm:spPr/>
      <dgm:t>
        <a:bodyPr/>
        <a:lstStyle/>
        <a:p>
          <a:endParaRPr lang="en-GB" sz="1400"/>
        </a:p>
      </dgm:t>
    </dgm:pt>
    <dgm:pt modelId="{DD32FD7A-8B4C-4ACE-86C9-1B864BAADD84}">
      <dgm:prSet custT="1"/>
      <dgm:spPr>
        <a:solidFill>
          <a:srgbClr val="00B050"/>
        </a:solidFill>
      </dgm:spPr>
      <dgm:t>
        <a:bodyPr/>
        <a:lstStyle/>
        <a:p>
          <a:r>
            <a:rPr lang="en-GB" sz="3000" dirty="0"/>
            <a:t>Via regional </a:t>
          </a:r>
          <a:r>
            <a:rPr lang="en-GB" sz="3000" dirty="0" smtClean="0"/>
            <a:t>leads</a:t>
          </a:r>
          <a:endParaRPr lang="en-GB" sz="3000" dirty="0"/>
        </a:p>
      </dgm:t>
    </dgm:pt>
    <dgm:pt modelId="{EF5F372C-A0A2-4D61-9927-F90FA9CAF8D9}" type="parTrans" cxnId="{9D568ECF-158B-4BDA-9DC7-65EBD43A1E7A}">
      <dgm:prSet/>
      <dgm:spPr/>
      <dgm:t>
        <a:bodyPr/>
        <a:lstStyle/>
        <a:p>
          <a:endParaRPr lang="en-GB" sz="1400"/>
        </a:p>
      </dgm:t>
    </dgm:pt>
    <dgm:pt modelId="{4FDC36F1-C11B-452E-9108-B88BA8168EBB}" type="sibTrans" cxnId="{9D568ECF-158B-4BDA-9DC7-65EBD43A1E7A}">
      <dgm:prSet/>
      <dgm:spPr/>
      <dgm:t>
        <a:bodyPr/>
        <a:lstStyle/>
        <a:p>
          <a:endParaRPr lang="en-GB" sz="1400"/>
        </a:p>
      </dgm:t>
    </dgm:pt>
    <dgm:pt modelId="{58E28D22-8C5B-4584-88FE-0E0C74809CF8}">
      <dgm:prSet custT="1"/>
      <dgm:spPr>
        <a:solidFill>
          <a:srgbClr val="00B050"/>
        </a:solidFill>
      </dgm:spPr>
      <dgm:t>
        <a:bodyPr/>
        <a:lstStyle/>
        <a:p>
          <a:r>
            <a:rPr lang="en-GB" sz="3000" dirty="0"/>
            <a:t>Trainee bulletin </a:t>
          </a:r>
        </a:p>
      </dgm:t>
    </dgm:pt>
    <dgm:pt modelId="{FDE69630-4172-4F5A-AD3B-D3524EAD6933}" type="parTrans" cxnId="{11614B2D-8D38-474F-B440-3030D3027244}">
      <dgm:prSet/>
      <dgm:spPr/>
      <dgm:t>
        <a:bodyPr/>
        <a:lstStyle/>
        <a:p>
          <a:endParaRPr lang="en-GB" sz="1400"/>
        </a:p>
      </dgm:t>
    </dgm:pt>
    <dgm:pt modelId="{4D0957CA-5B55-426B-A0B3-6F2A3F31478D}" type="sibTrans" cxnId="{11614B2D-8D38-474F-B440-3030D3027244}">
      <dgm:prSet/>
      <dgm:spPr/>
      <dgm:t>
        <a:bodyPr/>
        <a:lstStyle/>
        <a:p>
          <a:endParaRPr lang="en-GB" sz="1400"/>
        </a:p>
      </dgm:t>
    </dgm:pt>
    <dgm:pt modelId="{2E33DF23-1A81-4935-A81C-22890DDDE2C7}">
      <dgm:prSet custT="1"/>
      <dgm:spPr/>
      <dgm:t>
        <a:bodyPr/>
        <a:lstStyle/>
        <a:p>
          <a:r>
            <a:rPr lang="en-GB" sz="3000" dirty="0"/>
            <a:t>Updates to trainees and </a:t>
          </a:r>
          <a:r>
            <a:rPr lang="en-GB" sz="3000" dirty="0" smtClean="0"/>
            <a:t>trainers</a:t>
          </a:r>
          <a:endParaRPr lang="en-GB" sz="3000" dirty="0"/>
        </a:p>
      </dgm:t>
    </dgm:pt>
    <dgm:pt modelId="{50E83AD8-80C3-43D0-A2BD-549FA00AD370}" type="parTrans" cxnId="{B153F0AD-43D3-4B7C-BEC7-94B60AD2A874}">
      <dgm:prSet/>
      <dgm:spPr/>
      <dgm:t>
        <a:bodyPr/>
        <a:lstStyle/>
        <a:p>
          <a:endParaRPr lang="en-GB" sz="1400"/>
        </a:p>
      </dgm:t>
    </dgm:pt>
    <dgm:pt modelId="{191308A2-5DED-4746-BFCF-A17DAD657F73}" type="sibTrans" cxnId="{B153F0AD-43D3-4B7C-BEC7-94B60AD2A874}">
      <dgm:prSet/>
      <dgm:spPr/>
      <dgm:t>
        <a:bodyPr/>
        <a:lstStyle/>
        <a:p>
          <a:endParaRPr lang="en-GB" sz="1400"/>
        </a:p>
      </dgm:t>
    </dgm:pt>
    <dgm:pt modelId="{E0CE0CC9-1096-4E7D-9749-99A8ED5E27D3}">
      <dgm:prSet custT="1"/>
      <dgm:spPr/>
      <dgm:t>
        <a:bodyPr/>
        <a:lstStyle/>
        <a:p>
          <a:r>
            <a:rPr lang="en-GB" sz="3000" dirty="0"/>
            <a:t>Discussion at </a:t>
          </a:r>
          <a:r>
            <a:rPr lang="en-GB" sz="3000" dirty="0" smtClean="0"/>
            <a:t>Specialty Advisory Committee meetings</a:t>
          </a:r>
          <a:endParaRPr lang="en-GB" sz="3000" dirty="0"/>
        </a:p>
      </dgm:t>
    </dgm:pt>
    <dgm:pt modelId="{CCF0B8D2-C514-4DE8-BE75-5E2FD7C18701}" type="parTrans" cxnId="{A008DAC6-003B-45AB-AC02-9FB916C4E1FB}">
      <dgm:prSet/>
      <dgm:spPr/>
      <dgm:t>
        <a:bodyPr/>
        <a:lstStyle/>
        <a:p>
          <a:endParaRPr lang="en-GB" sz="1400"/>
        </a:p>
      </dgm:t>
    </dgm:pt>
    <dgm:pt modelId="{19BFEF3A-2F78-4C92-986D-CEF559CB32E6}" type="sibTrans" cxnId="{A008DAC6-003B-45AB-AC02-9FB916C4E1FB}">
      <dgm:prSet/>
      <dgm:spPr/>
      <dgm:t>
        <a:bodyPr/>
        <a:lstStyle/>
        <a:p>
          <a:endParaRPr lang="en-GB" sz="1400"/>
        </a:p>
      </dgm:t>
    </dgm:pt>
    <dgm:pt modelId="{B7B8A137-6989-4C24-A528-1D4C53F1EA1D}">
      <dgm:prSet custT="1"/>
      <dgm:spPr/>
      <dgm:t>
        <a:bodyPr/>
        <a:lstStyle/>
        <a:p>
          <a:r>
            <a:rPr lang="en-GB" sz="3000" dirty="0"/>
            <a:t>Other specialties</a:t>
          </a:r>
        </a:p>
      </dgm:t>
    </dgm:pt>
    <dgm:pt modelId="{146D49E4-DD77-4FEB-9871-C6AA1E03E742}" type="parTrans" cxnId="{E88D473F-1DD9-413A-8634-16CD2D0C0C5C}">
      <dgm:prSet/>
      <dgm:spPr/>
      <dgm:t>
        <a:bodyPr/>
        <a:lstStyle/>
        <a:p>
          <a:endParaRPr lang="en-GB" sz="1400"/>
        </a:p>
      </dgm:t>
    </dgm:pt>
    <dgm:pt modelId="{9EB2B552-E4D7-40FF-8BEF-DD1500576CC6}" type="sibTrans" cxnId="{E88D473F-1DD9-413A-8634-16CD2D0C0C5C}">
      <dgm:prSet/>
      <dgm:spPr/>
      <dgm:t>
        <a:bodyPr/>
        <a:lstStyle/>
        <a:p>
          <a:endParaRPr lang="en-GB" sz="1400"/>
        </a:p>
      </dgm:t>
    </dgm:pt>
    <dgm:pt modelId="{ADF025D4-284B-4778-BB2D-AA92BEDC3AE3}">
      <dgm:prSet custT="1"/>
      <dgm:spPr/>
      <dgm:t>
        <a:bodyPr/>
        <a:lstStyle/>
        <a:p>
          <a:r>
            <a:rPr lang="en-GB" sz="3000" dirty="0" smtClean="0"/>
            <a:t>Results</a:t>
          </a:r>
          <a:endParaRPr lang="en-GB" sz="3000" dirty="0"/>
        </a:p>
      </dgm:t>
    </dgm:pt>
    <dgm:pt modelId="{5F9496CB-C43D-441D-9278-E2C7E31BD98B}" type="parTrans" cxnId="{530CE6A2-AFAB-4F64-84A9-8A7F50B663B6}">
      <dgm:prSet/>
      <dgm:spPr/>
      <dgm:t>
        <a:bodyPr/>
        <a:lstStyle/>
        <a:p>
          <a:endParaRPr lang="en-GB"/>
        </a:p>
      </dgm:t>
    </dgm:pt>
    <dgm:pt modelId="{1FD2FB2C-C459-4EE1-B2C0-58CE7E270D29}" type="sibTrans" cxnId="{530CE6A2-AFAB-4F64-84A9-8A7F50B663B6}">
      <dgm:prSet/>
      <dgm:spPr/>
      <dgm:t>
        <a:bodyPr/>
        <a:lstStyle/>
        <a:p>
          <a:endParaRPr lang="en-GB"/>
        </a:p>
      </dgm:t>
    </dgm:pt>
    <dgm:pt modelId="{A27C23F8-E9A0-446F-95E9-CD8064623DC6}" type="pres">
      <dgm:prSet presAssocID="{CA0ED8C2-D784-4B26-A9D8-2DAB5051F6AE}" presName="CompostProcess" presStyleCnt="0">
        <dgm:presLayoutVars>
          <dgm:dir/>
          <dgm:resizeHandles val="exact"/>
        </dgm:presLayoutVars>
      </dgm:prSet>
      <dgm:spPr/>
      <dgm:t>
        <a:bodyPr/>
        <a:lstStyle/>
        <a:p>
          <a:endParaRPr lang="en-GB"/>
        </a:p>
      </dgm:t>
    </dgm:pt>
    <dgm:pt modelId="{815F171E-E4A0-443D-9C34-91D22E30BF61}" type="pres">
      <dgm:prSet presAssocID="{CA0ED8C2-D784-4B26-A9D8-2DAB5051F6AE}" presName="arrow" presStyleLbl="bgShp" presStyleIdx="0" presStyleCnt="1"/>
      <dgm:spPr>
        <a:solidFill>
          <a:schemeClr val="accent4">
            <a:lumMod val="40000"/>
            <a:lumOff val="60000"/>
          </a:schemeClr>
        </a:solidFill>
      </dgm:spPr>
    </dgm:pt>
    <dgm:pt modelId="{72EF49EF-BAED-409A-90C3-1983167CC82C}" type="pres">
      <dgm:prSet presAssocID="{CA0ED8C2-D784-4B26-A9D8-2DAB5051F6AE}" presName="linearProcess" presStyleCnt="0"/>
      <dgm:spPr/>
    </dgm:pt>
    <dgm:pt modelId="{CD4E024E-0CAF-49B7-B5A1-CDE4922586EC}" type="pres">
      <dgm:prSet presAssocID="{527B1FE8-28C4-4AFD-A61D-0021A0A4EACB}" presName="textNode" presStyleLbl="node1" presStyleIdx="0" presStyleCnt="5" custScaleY="132862">
        <dgm:presLayoutVars>
          <dgm:bulletEnabled val="1"/>
        </dgm:presLayoutVars>
      </dgm:prSet>
      <dgm:spPr/>
      <dgm:t>
        <a:bodyPr/>
        <a:lstStyle/>
        <a:p>
          <a:endParaRPr lang="en-GB"/>
        </a:p>
      </dgm:t>
    </dgm:pt>
    <dgm:pt modelId="{76ED3878-C31F-45EE-8CF8-C3A9360B5559}" type="pres">
      <dgm:prSet presAssocID="{5ABE924A-0071-4C87-B662-A25B2F32191E}" presName="sibTrans" presStyleCnt="0"/>
      <dgm:spPr/>
    </dgm:pt>
    <dgm:pt modelId="{672DEF8A-FF50-4B87-8AA7-DB60643B9FF7}" type="pres">
      <dgm:prSet presAssocID="{DFBDCA00-97C9-4AFC-8774-1E2C16608CA9}" presName="textNode" presStyleLbl="node1" presStyleIdx="1" presStyleCnt="5" custScaleY="132861">
        <dgm:presLayoutVars>
          <dgm:bulletEnabled val="1"/>
        </dgm:presLayoutVars>
      </dgm:prSet>
      <dgm:spPr/>
      <dgm:t>
        <a:bodyPr/>
        <a:lstStyle/>
        <a:p>
          <a:endParaRPr lang="en-GB"/>
        </a:p>
      </dgm:t>
    </dgm:pt>
    <dgm:pt modelId="{A23A8530-60D5-4DD9-AFE2-667222416901}" type="pres">
      <dgm:prSet presAssocID="{486F0169-47CB-47AC-9052-9438929BA12A}" presName="sibTrans" presStyleCnt="0"/>
      <dgm:spPr/>
    </dgm:pt>
    <dgm:pt modelId="{7D739CBB-4AB3-4095-8A8B-E2C99D24E759}" type="pres">
      <dgm:prSet presAssocID="{E1DFF3C7-EB40-4D7F-9815-0B05DFD6B67F}" presName="textNode" presStyleLbl="node1" presStyleIdx="2" presStyleCnt="5" custScaleY="132862">
        <dgm:presLayoutVars>
          <dgm:bulletEnabled val="1"/>
        </dgm:presLayoutVars>
      </dgm:prSet>
      <dgm:spPr/>
      <dgm:t>
        <a:bodyPr/>
        <a:lstStyle/>
        <a:p>
          <a:endParaRPr lang="en-GB"/>
        </a:p>
      </dgm:t>
    </dgm:pt>
    <dgm:pt modelId="{5315A891-FA53-4754-B30F-B7B205AC9896}" type="pres">
      <dgm:prSet presAssocID="{829C54FC-B1EF-47EB-899F-2C9DB3586E8C}" presName="sibTrans" presStyleCnt="0"/>
      <dgm:spPr/>
    </dgm:pt>
    <dgm:pt modelId="{ACA77E7B-C863-4BE0-A456-2E550B201C29}" type="pres">
      <dgm:prSet presAssocID="{6C9BDA3D-A33C-4656-AC3A-B876F8A9E993}" presName="textNode" presStyleLbl="node1" presStyleIdx="3" presStyleCnt="5" custScaleY="132862">
        <dgm:presLayoutVars>
          <dgm:bulletEnabled val="1"/>
        </dgm:presLayoutVars>
      </dgm:prSet>
      <dgm:spPr/>
      <dgm:t>
        <a:bodyPr/>
        <a:lstStyle/>
        <a:p>
          <a:endParaRPr lang="en-GB"/>
        </a:p>
      </dgm:t>
    </dgm:pt>
    <dgm:pt modelId="{8D6C5A08-DDFA-4C88-9C89-DAF88C3B733E}" type="pres">
      <dgm:prSet presAssocID="{2F39E996-7369-4652-9D4E-696D8E862FB3}" presName="sibTrans" presStyleCnt="0"/>
      <dgm:spPr/>
    </dgm:pt>
    <dgm:pt modelId="{0DF48AED-0C04-4AC0-A399-DC5C0BE82550}" type="pres">
      <dgm:prSet presAssocID="{EBEA9D1B-03A4-4D78-84DE-F337E40BD4D7}" presName="textNode" presStyleLbl="node1" presStyleIdx="4" presStyleCnt="5" custScaleY="132862">
        <dgm:presLayoutVars>
          <dgm:bulletEnabled val="1"/>
        </dgm:presLayoutVars>
      </dgm:prSet>
      <dgm:spPr/>
      <dgm:t>
        <a:bodyPr/>
        <a:lstStyle/>
        <a:p>
          <a:endParaRPr lang="en-GB"/>
        </a:p>
      </dgm:t>
    </dgm:pt>
  </dgm:ptLst>
  <dgm:cxnLst>
    <dgm:cxn modelId="{56557E3C-337A-4BC4-AF80-AA45A6BBA0CF}" type="presOf" srcId="{58E28D22-8C5B-4584-88FE-0E0C74809CF8}" destId="{7D739CBB-4AB3-4095-8A8B-E2C99D24E759}" srcOrd="0" destOrd="3" presId="urn:microsoft.com/office/officeart/2005/8/layout/hProcess9"/>
    <dgm:cxn modelId="{C10E0609-7716-40CD-8614-31C52B48C922}" srcId="{CA0ED8C2-D784-4B26-A9D8-2DAB5051F6AE}" destId="{DFBDCA00-97C9-4AFC-8774-1E2C16608CA9}" srcOrd="1" destOrd="0" parTransId="{06103759-4618-438D-9109-04277220B989}" sibTransId="{486F0169-47CB-47AC-9052-9438929BA12A}"/>
    <dgm:cxn modelId="{76B2CDD1-A78E-4624-BB55-800E8FC5D6DB}" type="presOf" srcId="{CA0ED8C2-D784-4B26-A9D8-2DAB5051F6AE}" destId="{A27C23F8-E9A0-446F-95E9-CD8064623DC6}" srcOrd="0" destOrd="0" presId="urn:microsoft.com/office/officeart/2005/8/layout/hProcess9"/>
    <dgm:cxn modelId="{11614B2D-8D38-474F-B440-3030D3027244}" srcId="{E1DFF3C7-EB40-4D7F-9815-0B05DFD6B67F}" destId="{58E28D22-8C5B-4584-88FE-0E0C74809CF8}" srcOrd="2" destOrd="0" parTransId="{FDE69630-4172-4F5A-AD3B-D3524EAD6933}" sibTransId="{4D0957CA-5B55-426B-A0B3-6F2A3F31478D}"/>
    <dgm:cxn modelId="{A7B65069-50E1-42FF-98AA-C2CEB9AD2A0F}" srcId="{527B1FE8-28C4-4AFD-A61D-0021A0A4EACB}" destId="{12BCB30C-8CB1-4829-947C-AF9ADAD434CB}" srcOrd="1" destOrd="0" parTransId="{77FDE8D9-058C-4DE4-BE65-82EA6AFED42C}" sibTransId="{3AB34706-53ED-475A-AF1E-425C8205364F}"/>
    <dgm:cxn modelId="{E8C3FC30-26A6-467E-A190-16D78CAD924C}" srcId="{E1DFF3C7-EB40-4D7F-9815-0B05DFD6B67F}" destId="{1CAE79CE-AC4A-47B5-9708-495C6D1FAA00}" srcOrd="0" destOrd="0" parTransId="{DC9E311E-8A2C-4905-8936-1B8574F10428}" sibTransId="{110765FF-7280-4271-99A4-89A7EF10C9B7}"/>
    <dgm:cxn modelId="{80D8277E-C2A0-4478-9C0C-1944D33F0EB3}" type="presOf" srcId="{E0CE0CC9-1096-4E7D-9749-99A8ED5E27D3}" destId="{ACA77E7B-C863-4BE0-A456-2E550B201C29}" srcOrd="0" destOrd="1" presId="urn:microsoft.com/office/officeart/2005/8/layout/hProcess9"/>
    <dgm:cxn modelId="{DC0FF5EE-88DC-44D7-83A3-B01FE99ACCCA}" type="presOf" srcId="{DFBDCA00-97C9-4AFC-8774-1E2C16608CA9}" destId="{672DEF8A-FF50-4B87-8AA7-DB60643B9FF7}" srcOrd="0" destOrd="0" presId="urn:microsoft.com/office/officeart/2005/8/layout/hProcess9"/>
    <dgm:cxn modelId="{086566B5-65A6-4FF5-A49F-4641F5D2A485}" srcId="{DFBDCA00-97C9-4AFC-8774-1E2C16608CA9}" destId="{3A0DA3EB-1E9C-448A-8CF5-6D5A6FCBE622}" srcOrd="1" destOrd="0" parTransId="{89AD8024-2C6D-45A7-B21E-4F6E0DE048F9}" sibTransId="{F24F0731-2E85-4206-82B7-E7FBA312120F}"/>
    <dgm:cxn modelId="{E3A31819-8818-4ACD-A15E-B978AEF4852C}" type="presOf" srcId="{E68AE471-3747-414F-9AAB-35116C2F7FE2}" destId="{672DEF8A-FF50-4B87-8AA7-DB60643B9FF7}" srcOrd="0" destOrd="1" presId="urn:microsoft.com/office/officeart/2005/8/layout/hProcess9"/>
    <dgm:cxn modelId="{0145877A-96EE-4BAF-A5B1-9BBA8BEA79FD}" type="presOf" srcId="{6C9BDA3D-A33C-4656-AC3A-B876F8A9E993}" destId="{ACA77E7B-C863-4BE0-A456-2E550B201C29}" srcOrd="0" destOrd="0" presId="urn:microsoft.com/office/officeart/2005/8/layout/hProcess9"/>
    <dgm:cxn modelId="{BD3716E7-7286-43DC-B77B-B6EB833C15FB}" type="presOf" srcId="{B7B8A137-6989-4C24-A528-1D4C53F1EA1D}" destId="{ACA77E7B-C863-4BE0-A456-2E550B201C29}" srcOrd="0" destOrd="2" presId="urn:microsoft.com/office/officeart/2005/8/layout/hProcess9"/>
    <dgm:cxn modelId="{F0966E15-FA6D-4880-B671-2DA7B0A5EE7F}" srcId="{DFBDCA00-97C9-4AFC-8774-1E2C16608CA9}" destId="{1375BFC9-52C3-4127-8B5C-2DAC99B67F19}" srcOrd="3" destOrd="0" parTransId="{5C0CD47B-21F7-464F-9B4A-61CB96115BCE}" sibTransId="{C175FBDE-A790-415A-8E3F-A49C436F9FCD}"/>
    <dgm:cxn modelId="{E88D473F-1DD9-413A-8634-16CD2D0C0C5C}" srcId="{6C9BDA3D-A33C-4656-AC3A-B876F8A9E993}" destId="{B7B8A137-6989-4C24-A528-1D4C53F1EA1D}" srcOrd="1" destOrd="0" parTransId="{146D49E4-DD77-4FEB-9871-C6AA1E03E742}" sibTransId="{9EB2B552-E4D7-40FF-8BEF-DD1500576CC6}"/>
    <dgm:cxn modelId="{EF28D02C-6379-4AF6-8C7D-DF438F441FC6}" srcId="{DFBDCA00-97C9-4AFC-8774-1E2C16608CA9}" destId="{15624661-3820-4025-B0CC-61BB22032C60}" srcOrd="2" destOrd="0" parTransId="{EB7ABFFE-5381-43C1-B746-698C3CDEE58B}" sibTransId="{9621703F-118C-4529-8F39-CA361DED3F1E}"/>
    <dgm:cxn modelId="{060349A4-D690-4691-8726-1EA930B3F337}" type="presOf" srcId="{DD32FD7A-8B4C-4ACE-86C9-1B864BAADD84}" destId="{7D739CBB-4AB3-4095-8A8B-E2C99D24E759}" srcOrd="0" destOrd="2" presId="urn:microsoft.com/office/officeart/2005/8/layout/hProcess9"/>
    <dgm:cxn modelId="{93D8D5EE-8ECD-41CF-998E-E37C246A9F34}" type="presOf" srcId="{ADF025D4-284B-4778-BB2D-AA92BEDC3AE3}" destId="{0DF48AED-0C04-4AC0-A399-DC5C0BE82550}" srcOrd="0" destOrd="2" presId="urn:microsoft.com/office/officeart/2005/8/layout/hProcess9"/>
    <dgm:cxn modelId="{EBCB5AB7-66CF-481F-9A2B-AC67D6F856AE}" srcId="{CA0ED8C2-D784-4B26-A9D8-2DAB5051F6AE}" destId="{EBEA9D1B-03A4-4D78-84DE-F337E40BD4D7}" srcOrd="4" destOrd="0" parTransId="{04BB0767-77C6-424A-9762-FC386D9AC298}" sibTransId="{0ED50D64-1AC4-4DD1-9D9D-60556C7272DF}"/>
    <dgm:cxn modelId="{37042A95-C26F-4795-9C73-AD9C78FEA15E}" type="presOf" srcId="{EBEA9D1B-03A4-4D78-84DE-F337E40BD4D7}" destId="{0DF48AED-0C04-4AC0-A399-DC5C0BE82550}" srcOrd="0" destOrd="0" presId="urn:microsoft.com/office/officeart/2005/8/layout/hProcess9"/>
    <dgm:cxn modelId="{BF3029C3-8098-4631-A9D1-CF060AFCADB7}" type="presOf" srcId="{15624661-3820-4025-B0CC-61BB22032C60}" destId="{672DEF8A-FF50-4B87-8AA7-DB60643B9FF7}" srcOrd="0" destOrd="3" presId="urn:microsoft.com/office/officeart/2005/8/layout/hProcess9"/>
    <dgm:cxn modelId="{4B9B5DB4-5BCF-4A65-B5C0-3E0AC33C07B9}" type="presOf" srcId="{527B1FE8-28C4-4AFD-A61D-0021A0A4EACB}" destId="{CD4E024E-0CAF-49B7-B5A1-CDE4922586EC}" srcOrd="0" destOrd="0" presId="urn:microsoft.com/office/officeart/2005/8/layout/hProcess9"/>
    <dgm:cxn modelId="{A739BB73-DD62-47EF-BD81-0CBE89E399FC}" srcId="{527B1FE8-28C4-4AFD-A61D-0021A0A4EACB}" destId="{9B8EA145-32BB-40D6-81B9-C2F55B9B8163}" srcOrd="0" destOrd="0" parTransId="{02F6105D-240F-4BAE-8E48-70556737CCFF}" sibTransId="{591DD068-A80A-4533-87F1-DCDB9BC6A64D}"/>
    <dgm:cxn modelId="{0CB45C76-29B7-46A7-A341-E78E69C1E15F}" type="presOf" srcId="{18CA575E-7E26-4A33-84D3-6827C366DB41}" destId="{CD4E024E-0CAF-49B7-B5A1-CDE4922586EC}" srcOrd="0" destOrd="3" presId="urn:microsoft.com/office/officeart/2005/8/layout/hProcess9"/>
    <dgm:cxn modelId="{9D568ECF-158B-4BDA-9DC7-65EBD43A1E7A}" srcId="{E1DFF3C7-EB40-4D7F-9815-0B05DFD6B67F}" destId="{DD32FD7A-8B4C-4ACE-86C9-1B864BAADD84}" srcOrd="1" destOrd="0" parTransId="{EF5F372C-A0A2-4D61-9927-F90FA9CAF8D9}" sibTransId="{4FDC36F1-C11B-452E-9108-B88BA8168EBB}"/>
    <dgm:cxn modelId="{4DED3E5F-2F8C-4CE6-B441-4D8266BC3FDA}" type="presOf" srcId="{12BCB30C-8CB1-4829-947C-AF9ADAD434CB}" destId="{CD4E024E-0CAF-49B7-B5A1-CDE4922586EC}" srcOrd="0" destOrd="2" presId="urn:microsoft.com/office/officeart/2005/8/layout/hProcess9"/>
    <dgm:cxn modelId="{C461A415-8EF9-4F20-B20E-30536E75B979}" srcId="{DFBDCA00-97C9-4AFC-8774-1E2C16608CA9}" destId="{E68AE471-3747-414F-9AAB-35116C2F7FE2}" srcOrd="0" destOrd="0" parTransId="{CE568694-747A-46B7-ACF0-0C325FC2F388}" sibTransId="{E57E6553-93C0-46E3-8B9F-4F38FDBBE980}"/>
    <dgm:cxn modelId="{860368E8-747D-42E1-932F-C8F791D70E10}" srcId="{CA0ED8C2-D784-4B26-A9D8-2DAB5051F6AE}" destId="{527B1FE8-28C4-4AFD-A61D-0021A0A4EACB}" srcOrd="0" destOrd="0" parTransId="{CAFB9560-A02B-4795-8E41-0EFD2FDB63C5}" sibTransId="{5ABE924A-0071-4C87-B662-A25B2F32191E}"/>
    <dgm:cxn modelId="{048467BB-6337-4AE4-9204-256A3F3F0EAA}" type="presOf" srcId="{1CAE79CE-AC4A-47B5-9708-495C6D1FAA00}" destId="{7D739CBB-4AB3-4095-8A8B-E2C99D24E759}" srcOrd="0" destOrd="1" presId="urn:microsoft.com/office/officeart/2005/8/layout/hProcess9"/>
    <dgm:cxn modelId="{A008DAC6-003B-45AB-AC02-9FB916C4E1FB}" srcId="{6C9BDA3D-A33C-4656-AC3A-B876F8A9E993}" destId="{E0CE0CC9-1096-4E7D-9749-99A8ED5E27D3}" srcOrd="0" destOrd="0" parTransId="{CCF0B8D2-C514-4DE8-BE75-5E2FD7C18701}" sibTransId="{19BFEF3A-2F78-4C92-986D-CEF559CB32E6}"/>
    <dgm:cxn modelId="{5B7F2462-33B6-4028-BE87-DEBEDD99C616}" type="presOf" srcId="{1375BFC9-52C3-4127-8B5C-2DAC99B67F19}" destId="{672DEF8A-FF50-4B87-8AA7-DB60643B9FF7}" srcOrd="0" destOrd="4" presId="urn:microsoft.com/office/officeart/2005/8/layout/hProcess9"/>
    <dgm:cxn modelId="{530CE6A2-AFAB-4F64-84A9-8A7F50B663B6}" srcId="{EBEA9D1B-03A4-4D78-84DE-F337E40BD4D7}" destId="{ADF025D4-284B-4778-BB2D-AA92BEDC3AE3}" srcOrd="1" destOrd="0" parTransId="{5F9496CB-C43D-441D-9278-E2C7E31BD98B}" sibTransId="{1FD2FB2C-C459-4EE1-B2C0-58CE7E270D29}"/>
    <dgm:cxn modelId="{B153F0AD-43D3-4B7C-BEC7-94B60AD2A874}" srcId="{EBEA9D1B-03A4-4D78-84DE-F337E40BD4D7}" destId="{2E33DF23-1A81-4935-A81C-22890DDDE2C7}" srcOrd="0" destOrd="0" parTransId="{50E83AD8-80C3-43D0-A2BD-549FA00AD370}" sibTransId="{191308A2-5DED-4746-BFCF-A17DAD657F73}"/>
    <dgm:cxn modelId="{595485DC-FE0D-4874-B29B-BD0823B2B0B2}" srcId="{527B1FE8-28C4-4AFD-A61D-0021A0A4EACB}" destId="{18CA575E-7E26-4A33-84D3-6827C366DB41}" srcOrd="2" destOrd="0" parTransId="{8221766A-8777-4163-A73A-BF34FC2543FF}" sibTransId="{2BD11D99-9314-47D0-9103-8DB227872328}"/>
    <dgm:cxn modelId="{683CE198-21E8-4280-BE20-3C257B372550}" type="presOf" srcId="{2E33DF23-1A81-4935-A81C-22890DDDE2C7}" destId="{0DF48AED-0C04-4AC0-A399-DC5C0BE82550}" srcOrd="0" destOrd="1" presId="urn:microsoft.com/office/officeart/2005/8/layout/hProcess9"/>
    <dgm:cxn modelId="{114CCA22-3883-47A4-B305-16D3EAA2372A}" srcId="{CA0ED8C2-D784-4B26-A9D8-2DAB5051F6AE}" destId="{6C9BDA3D-A33C-4656-AC3A-B876F8A9E993}" srcOrd="3" destOrd="0" parTransId="{613E12EE-0809-42B8-AD84-48434437B9E3}" sibTransId="{2F39E996-7369-4652-9D4E-696D8E862FB3}"/>
    <dgm:cxn modelId="{54E9A06F-DFFB-4D26-B858-E734304649D7}" type="presOf" srcId="{E1DFF3C7-EB40-4D7F-9815-0B05DFD6B67F}" destId="{7D739CBB-4AB3-4095-8A8B-E2C99D24E759}" srcOrd="0" destOrd="0" presId="urn:microsoft.com/office/officeart/2005/8/layout/hProcess9"/>
    <dgm:cxn modelId="{258825B7-DF6C-45AA-974B-4F12EE3CD930}" srcId="{CA0ED8C2-D784-4B26-A9D8-2DAB5051F6AE}" destId="{E1DFF3C7-EB40-4D7F-9815-0B05DFD6B67F}" srcOrd="2" destOrd="0" parTransId="{58C621AB-E49C-4D93-95B9-C307B1B5BF5E}" sibTransId="{829C54FC-B1EF-47EB-899F-2C9DB3586E8C}"/>
    <dgm:cxn modelId="{33217F47-0681-4FFE-9D81-2ADFCFEB09E5}" type="presOf" srcId="{3A0DA3EB-1E9C-448A-8CF5-6D5A6FCBE622}" destId="{672DEF8A-FF50-4B87-8AA7-DB60643B9FF7}" srcOrd="0" destOrd="2" presId="urn:microsoft.com/office/officeart/2005/8/layout/hProcess9"/>
    <dgm:cxn modelId="{4D6858F0-82BE-4EBA-9697-935021B60A73}" type="presOf" srcId="{9B8EA145-32BB-40D6-81B9-C2F55B9B8163}" destId="{CD4E024E-0CAF-49B7-B5A1-CDE4922586EC}" srcOrd="0" destOrd="1" presId="urn:microsoft.com/office/officeart/2005/8/layout/hProcess9"/>
    <dgm:cxn modelId="{A81F6062-1778-4228-9F7B-B9066EF86BD4}" type="presParOf" srcId="{A27C23F8-E9A0-446F-95E9-CD8064623DC6}" destId="{815F171E-E4A0-443D-9C34-91D22E30BF61}" srcOrd="0" destOrd="0" presId="urn:microsoft.com/office/officeart/2005/8/layout/hProcess9"/>
    <dgm:cxn modelId="{B73B3434-3342-48F9-950B-3BC9AA60ABFC}" type="presParOf" srcId="{A27C23F8-E9A0-446F-95E9-CD8064623DC6}" destId="{72EF49EF-BAED-409A-90C3-1983167CC82C}" srcOrd="1" destOrd="0" presId="urn:microsoft.com/office/officeart/2005/8/layout/hProcess9"/>
    <dgm:cxn modelId="{A4248C00-81BB-48BF-BCC8-D68782267E23}" type="presParOf" srcId="{72EF49EF-BAED-409A-90C3-1983167CC82C}" destId="{CD4E024E-0CAF-49B7-B5A1-CDE4922586EC}" srcOrd="0" destOrd="0" presId="urn:microsoft.com/office/officeart/2005/8/layout/hProcess9"/>
    <dgm:cxn modelId="{A22DAE36-1E67-4DD7-BA92-5B8FD3946F13}" type="presParOf" srcId="{72EF49EF-BAED-409A-90C3-1983167CC82C}" destId="{76ED3878-C31F-45EE-8CF8-C3A9360B5559}" srcOrd="1" destOrd="0" presId="urn:microsoft.com/office/officeart/2005/8/layout/hProcess9"/>
    <dgm:cxn modelId="{82A70520-F2D7-403A-ADB0-C98DED45AE9B}" type="presParOf" srcId="{72EF49EF-BAED-409A-90C3-1983167CC82C}" destId="{672DEF8A-FF50-4B87-8AA7-DB60643B9FF7}" srcOrd="2" destOrd="0" presId="urn:microsoft.com/office/officeart/2005/8/layout/hProcess9"/>
    <dgm:cxn modelId="{49221F30-C4D0-4E2F-9189-96CD41CD1C6E}" type="presParOf" srcId="{72EF49EF-BAED-409A-90C3-1983167CC82C}" destId="{A23A8530-60D5-4DD9-AFE2-667222416901}" srcOrd="3" destOrd="0" presId="urn:microsoft.com/office/officeart/2005/8/layout/hProcess9"/>
    <dgm:cxn modelId="{12DABF61-75FE-4D4E-A67A-1E444032C6EC}" type="presParOf" srcId="{72EF49EF-BAED-409A-90C3-1983167CC82C}" destId="{7D739CBB-4AB3-4095-8A8B-E2C99D24E759}" srcOrd="4" destOrd="0" presId="urn:microsoft.com/office/officeart/2005/8/layout/hProcess9"/>
    <dgm:cxn modelId="{8798E94E-82FD-4D0E-88F2-D7BBA023821B}" type="presParOf" srcId="{72EF49EF-BAED-409A-90C3-1983167CC82C}" destId="{5315A891-FA53-4754-B30F-B7B205AC9896}" srcOrd="5" destOrd="0" presId="urn:microsoft.com/office/officeart/2005/8/layout/hProcess9"/>
    <dgm:cxn modelId="{B29E5F11-63D4-4DF9-8205-103374811EE4}" type="presParOf" srcId="{72EF49EF-BAED-409A-90C3-1983167CC82C}" destId="{ACA77E7B-C863-4BE0-A456-2E550B201C29}" srcOrd="6" destOrd="0" presId="urn:microsoft.com/office/officeart/2005/8/layout/hProcess9"/>
    <dgm:cxn modelId="{6023E9AF-5FD2-485F-ACD5-96E89DF77A15}" type="presParOf" srcId="{72EF49EF-BAED-409A-90C3-1983167CC82C}" destId="{8D6C5A08-DDFA-4C88-9C89-DAF88C3B733E}" srcOrd="7" destOrd="0" presId="urn:microsoft.com/office/officeart/2005/8/layout/hProcess9"/>
    <dgm:cxn modelId="{377D2580-43DF-40A1-93AF-A8ED8323A6DD}" type="presParOf" srcId="{72EF49EF-BAED-409A-90C3-1983167CC82C}" destId="{0DF48AED-0C04-4AC0-A399-DC5C0BE82550}" srcOrd="8"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89242-27AE-472A-8B69-E2C1285A076A}" type="doc">
      <dgm:prSet loTypeId="urn:microsoft.com/office/officeart/2005/8/layout/orgChart1" loCatId="hierarchy" qsTypeId="urn:microsoft.com/office/officeart/2005/8/quickstyle/simple1#2" qsCatId="simple" csTypeId="urn:microsoft.com/office/officeart/2005/8/colors/accent1_2#2" csCatId="accent1" phldr="1"/>
      <dgm:spPr/>
      <dgm:t>
        <a:bodyPr/>
        <a:lstStyle/>
        <a:p>
          <a:endParaRPr lang="en-GB"/>
        </a:p>
      </dgm:t>
    </dgm:pt>
    <dgm:pt modelId="{52EEC00A-4AD3-4F31-8FA5-ABA06D5B39F9}">
      <dgm:prSet phldrT="[Text]" custT="1"/>
      <dgm:spPr>
        <a:solidFill>
          <a:schemeClr val="accent3">
            <a:lumMod val="50000"/>
          </a:schemeClr>
        </a:solidFill>
      </dgm:spPr>
      <dgm:t>
        <a:bodyPr/>
        <a:lstStyle/>
        <a:p>
          <a:r>
            <a:rPr lang="en-GB" sz="3000" dirty="0"/>
            <a:t>Chief Investigators</a:t>
          </a:r>
        </a:p>
      </dgm:t>
    </dgm:pt>
    <dgm:pt modelId="{2D90BFD9-D5F8-4690-A6CE-E5B5A1A1BDF0}" type="parTrans" cxnId="{F609D809-7C59-4918-800A-23BD246E443F}">
      <dgm:prSet/>
      <dgm:spPr/>
      <dgm:t>
        <a:bodyPr/>
        <a:lstStyle/>
        <a:p>
          <a:endParaRPr lang="en-GB"/>
        </a:p>
      </dgm:t>
    </dgm:pt>
    <dgm:pt modelId="{BC8BBB70-30BE-4DAD-AA70-631AE5CA304C}" type="sibTrans" cxnId="{F609D809-7C59-4918-800A-23BD246E443F}">
      <dgm:prSet/>
      <dgm:spPr/>
      <dgm:t>
        <a:bodyPr/>
        <a:lstStyle/>
        <a:p>
          <a:endParaRPr lang="en-GB"/>
        </a:p>
      </dgm:t>
    </dgm:pt>
    <dgm:pt modelId="{F2D12043-B110-43C5-BF2A-8014E5A5F629}" type="asst">
      <dgm:prSet phldrT="[Text]" custT="1"/>
      <dgm:spPr>
        <a:solidFill>
          <a:schemeClr val="accent6">
            <a:lumMod val="75000"/>
          </a:schemeClr>
        </a:solidFill>
      </dgm:spPr>
      <dgm:t>
        <a:bodyPr/>
        <a:lstStyle/>
        <a:p>
          <a:r>
            <a:rPr lang="en-GB" sz="3000" dirty="0"/>
            <a:t>(Trial Steering Committee)</a:t>
          </a:r>
        </a:p>
      </dgm:t>
    </dgm:pt>
    <dgm:pt modelId="{A56FB2AD-69B6-4080-9DB6-0E563586E583}" type="parTrans" cxnId="{8AC6B4B9-B188-4287-AFDA-2D1995CA9FF4}">
      <dgm:prSet/>
      <dgm:spPr/>
      <dgm:t>
        <a:bodyPr/>
        <a:lstStyle/>
        <a:p>
          <a:endParaRPr lang="en-GB" sz="3000"/>
        </a:p>
      </dgm:t>
    </dgm:pt>
    <dgm:pt modelId="{2322583E-3DA8-4C6E-BE7F-1FFEC1A68083}" type="sibTrans" cxnId="{8AC6B4B9-B188-4287-AFDA-2D1995CA9FF4}">
      <dgm:prSet/>
      <dgm:spPr/>
      <dgm:t>
        <a:bodyPr/>
        <a:lstStyle/>
        <a:p>
          <a:endParaRPr lang="en-GB"/>
        </a:p>
      </dgm:t>
    </dgm:pt>
    <dgm:pt modelId="{54CF0D2C-53A4-4FFB-B5C2-53484BF92074}">
      <dgm:prSet phldrT="[Text]" custT="1"/>
      <dgm:spPr>
        <a:solidFill>
          <a:schemeClr val="accent4">
            <a:lumMod val="75000"/>
          </a:schemeClr>
        </a:solidFill>
      </dgm:spPr>
      <dgm:t>
        <a:bodyPr/>
        <a:lstStyle/>
        <a:p>
          <a:r>
            <a:rPr lang="en-GB" sz="3000" dirty="0"/>
            <a:t>Regional representatives</a:t>
          </a:r>
        </a:p>
      </dgm:t>
    </dgm:pt>
    <dgm:pt modelId="{C3564318-D17D-4D94-9DA3-DB93E808457E}" type="parTrans" cxnId="{E252E2C7-2370-44A9-9BB4-D1D598664EC9}">
      <dgm:prSet/>
      <dgm:spPr/>
      <dgm:t>
        <a:bodyPr/>
        <a:lstStyle/>
        <a:p>
          <a:endParaRPr lang="en-GB" sz="3000"/>
        </a:p>
      </dgm:t>
    </dgm:pt>
    <dgm:pt modelId="{43066B49-219A-4407-A9EA-838FA84E6DA9}" type="sibTrans" cxnId="{E252E2C7-2370-44A9-9BB4-D1D598664EC9}">
      <dgm:prSet/>
      <dgm:spPr/>
      <dgm:t>
        <a:bodyPr/>
        <a:lstStyle/>
        <a:p>
          <a:endParaRPr lang="en-GB"/>
        </a:p>
      </dgm:t>
    </dgm:pt>
    <dgm:pt modelId="{6648A846-53F6-4F41-AEDB-F9F7ED7C0A63}">
      <dgm:prSet phldrT="[Text]" custT="1"/>
      <dgm:spPr>
        <a:solidFill>
          <a:schemeClr val="accent4">
            <a:lumMod val="75000"/>
          </a:schemeClr>
        </a:solidFill>
      </dgm:spPr>
      <dgm:t>
        <a:bodyPr/>
        <a:lstStyle/>
        <a:p>
          <a:r>
            <a:rPr lang="en-GB" sz="3000" dirty="0"/>
            <a:t>Regional representatives</a:t>
          </a:r>
        </a:p>
      </dgm:t>
    </dgm:pt>
    <dgm:pt modelId="{0198ACE0-DF07-4378-8E49-55B04D4666BF}" type="parTrans" cxnId="{97455560-1AAE-44AB-8E98-82E87FF03292}">
      <dgm:prSet/>
      <dgm:spPr/>
      <dgm:t>
        <a:bodyPr/>
        <a:lstStyle/>
        <a:p>
          <a:endParaRPr lang="en-GB" sz="3000"/>
        </a:p>
      </dgm:t>
    </dgm:pt>
    <dgm:pt modelId="{7228E512-6F22-4B67-ABC0-16A2F03D871D}" type="sibTrans" cxnId="{97455560-1AAE-44AB-8E98-82E87FF03292}">
      <dgm:prSet/>
      <dgm:spPr/>
      <dgm:t>
        <a:bodyPr/>
        <a:lstStyle/>
        <a:p>
          <a:endParaRPr lang="en-GB"/>
        </a:p>
      </dgm:t>
    </dgm:pt>
    <dgm:pt modelId="{1099BC46-06F0-4979-BD08-39A91341AF7B}">
      <dgm:prSet phldrT="[Text]" custT="1"/>
      <dgm:spPr>
        <a:solidFill>
          <a:schemeClr val="accent4">
            <a:lumMod val="75000"/>
          </a:schemeClr>
        </a:solidFill>
      </dgm:spPr>
      <dgm:t>
        <a:bodyPr/>
        <a:lstStyle/>
        <a:p>
          <a:r>
            <a:rPr lang="en-GB" sz="3000" dirty="0"/>
            <a:t>Regional representatives</a:t>
          </a:r>
        </a:p>
      </dgm:t>
    </dgm:pt>
    <dgm:pt modelId="{CAB1709D-2B38-414D-BF6C-8B342C78A285}" type="parTrans" cxnId="{77925DE2-2C98-4977-A754-386FE4BD9AD1}">
      <dgm:prSet/>
      <dgm:spPr/>
      <dgm:t>
        <a:bodyPr/>
        <a:lstStyle/>
        <a:p>
          <a:endParaRPr lang="en-GB" sz="3000"/>
        </a:p>
      </dgm:t>
    </dgm:pt>
    <dgm:pt modelId="{E994E23A-FD61-4E2F-9045-960ACC34E5B0}" type="sibTrans" cxnId="{77925DE2-2C98-4977-A754-386FE4BD9AD1}">
      <dgm:prSet/>
      <dgm:spPr/>
      <dgm:t>
        <a:bodyPr/>
        <a:lstStyle/>
        <a:p>
          <a:endParaRPr lang="en-GB"/>
        </a:p>
      </dgm:t>
    </dgm:pt>
    <dgm:pt modelId="{B7BB1C82-B3B1-41C8-9668-4849EBE380BF}">
      <dgm:prSet phldrT="[Text]" custT="1"/>
      <dgm:spPr/>
      <dgm:t>
        <a:bodyPr/>
        <a:lstStyle/>
        <a:p>
          <a:r>
            <a:rPr lang="en-GB" sz="3000" dirty="0"/>
            <a:t>Local </a:t>
          </a:r>
          <a:r>
            <a:rPr lang="en-GB" sz="3000" dirty="0" smtClean="0"/>
            <a:t>leads</a:t>
          </a:r>
          <a:endParaRPr lang="en-GB" sz="3000" dirty="0"/>
        </a:p>
      </dgm:t>
    </dgm:pt>
    <dgm:pt modelId="{BC1A2153-EDE9-41D8-8D14-684F49F935C1}" type="parTrans" cxnId="{5FB84900-9027-4263-98A6-8508337AA6FC}">
      <dgm:prSet/>
      <dgm:spPr/>
      <dgm:t>
        <a:bodyPr/>
        <a:lstStyle/>
        <a:p>
          <a:endParaRPr lang="en-GB" sz="3000"/>
        </a:p>
      </dgm:t>
    </dgm:pt>
    <dgm:pt modelId="{7A04071D-A58D-43BC-9199-2A9288B4E4DC}" type="sibTrans" cxnId="{5FB84900-9027-4263-98A6-8508337AA6FC}">
      <dgm:prSet/>
      <dgm:spPr/>
      <dgm:t>
        <a:bodyPr/>
        <a:lstStyle/>
        <a:p>
          <a:endParaRPr lang="en-GB"/>
        </a:p>
      </dgm:t>
    </dgm:pt>
    <dgm:pt modelId="{F5813AB5-FC56-45F5-8DF9-F65B9E61376A}">
      <dgm:prSet phldrT="[Text]" custT="1"/>
      <dgm:spPr/>
      <dgm:t>
        <a:bodyPr/>
        <a:lstStyle/>
        <a:p>
          <a:r>
            <a:rPr lang="en-GB" sz="3000" dirty="0"/>
            <a:t>Local </a:t>
          </a:r>
          <a:r>
            <a:rPr lang="en-GB" sz="3000" dirty="0" smtClean="0"/>
            <a:t>leads</a:t>
          </a:r>
          <a:endParaRPr lang="en-GB" sz="3000" dirty="0"/>
        </a:p>
      </dgm:t>
    </dgm:pt>
    <dgm:pt modelId="{F9E10EE9-1C5B-4A85-9BA8-9929833F8E88}" type="parTrans" cxnId="{7CA59B0C-EE6B-402E-9C4C-ABBC0AA33011}">
      <dgm:prSet/>
      <dgm:spPr/>
      <dgm:t>
        <a:bodyPr/>
        <a:lstStyle/>
        <a:p>
          <a:endParaRPr lang="en-GB" sz="3000"/>
        </a:p>
      </dgm:t>
    </dgm:pt>
    <dgm:pt modelId="{9BF381AA-2A56-4A6A-95A0-BF83BD6F2DB9}" type="sibTrans" cxnId="{7CA59B0C-EE6B-402E-9C4C-ABBC0AA33011}">
      <dgm:prSet/>
      <dgm:spPr/>
      <dgm:t>
        <a:bodyPr/>
        <a:lstStyle/>
        <a:p>
          <a:endParaRPr lang="en-GB"/>
        </a:p>
      </dgm:t>
    </dgm:pt>
    <dgm:pt modelId="{3DE14679-BCE4-4F4E-8089-0C88F74923D0}">
      <dgm:prSet phldrT="[Text]" custT="1"/>
      <dgm:spPr/>
      <dgm:t>
        <a:bodyPr/>
        <a:lstStyle/>
        <a:p>
          <a:r>
            <a:rPr lang="en-GB" sz="3000" dirty="0"/>
            <a:t>Local </a:t>
          </a:r>
          <a:r>
            <a:rPr lang="en-GB" sz="3000" dirty="0" smtClean="0"/>
            <a:t>leads</a:t>
          </a:r>
          <a:endParaRPr lang="en-GB" sz="3000" dirty="0"/>
        </a:p>
      </dgm:t>
    </dgm:pt>
    <dgm:pt modelId="{C6E16D6D-2228-46DB-BCE5-6649943C0D33}" type="parTrans" cxnId="{F1ECC6F7-15B2-4F9C-8E1F-2F05C100CBA7}">
      <dgm:prSet/>
      <dgm:spPr/>
      <dgm:t>
        <a:bodyPr/>
        <a:lstStyle/>
        <a:p>
          <a:endParaRPr lang="en-GB" sz="3000"/>
        </a:p>
      </dgm:t>
    </dgm:pt>
    <dgm:pt modelId="{42D1C01E-71C2-4190-9D2C-1234E55768F8}" type="sibTrans" cxnId="{F1ECC6F7-15B2-4F9C-8E1F-2F05C100CBA7}">
      <dgm:prSet/>
      <dgm:spPr/>
      <dgm:t>
        <a:bodyPr/>
        <a:lstStyle/>
        <a:p>
          <a:endParaRPr lang="en-GB"/>
        </a:p>
      </dgm:t>
    </dgm:pt>
    <dgm:pt modelId="{881A6849-28DB-4B0C-AD7D-6C123B2FDB70}">
      <dgm:prSet phldrT="[Text]" custT="1"/>
      <dgm:spPr/>
      <dgm:t>
        <a:bodyPr/>
        <a:lstStyle/>
        <a:p>
          <a:r>
            <a:rPr lang="en-GB" sz="3000" dirty="0"/>
            <a:t>Local </a:t>
          </a:r>
          <a:r>
            <a:rPr lang="en-GB" sz="3000" dirty="0" smtClean="0"/>
            <a:t>leads</a:t>
          </a:r>
          <a:endParaRPr lang="en-GB" sz="3000" dirty="0"/>
        </a:p>
      </dgm:t>
    </dgm:pt>
    <dgm:pt modelId="{35E0F0B1-8C49-485F-BCE3-59D401B6A706}" type="parTrans" cxnId="{4A6AC959-E5FE-4493-8964-65EDEB5DDAD9}">
      <dgm:prSet/>
      <dgm:spPr/>
      <dgm:t>
        <a:bodyPr/>
        <a:lstStyle/>
        <a:p>
          <a:endParaRPr lang="en-GB" sz="3000"/>
        </a:p>
      </dgm:t>
    </dgm:pt>
    <dgm:pt modelId="{6A7BE32D-4347-4D94-B12B-7318EF7AE49D}" type="sibTrans" cxnId="{4A6AC959-E5FE-4493-8964-65EDEB5DDAD9}">
      <dgm:prSet/>
      <dgm:spPr/>
      <dgm:t>
        <a:bodyPr/>
        <a:lstStyle/>
        <a:p>
          <a:endParaRPr lang="en-GB"/>
        </a:p>
      </dgm:t>
    </dgm:pt>
    <dgm:pt modelId="{3C57238C-38F0-406E-AA8B-D37E91E61875}">
      <dgm:prSet phldrT="[Text]" custT="1"/>
      <dgm:spPr/>
      <dgm:t>
        <a:bodyPr/>
        <a:lstStyle/>
        <a:p>
          <a:r>
            <a:rPr lang="en-GB" sz="3000" dirty="0"/>
            <a:t>Local </a:t>
          </a:r>
          <a:r>
            <a:rPr lang="en-GB" sz="3000" dirty="0" smtClean="0"/>
            <a:t>leads</a:t>
          </a:r>
          <a:endParaRPr lang="en-GB" sz="3000" dirty="0"/>
        </a:p>
      </dgm:t>
    </dgm:pt>
    <dgm:pt modelId="{9C1A0119-C431-43DF-87AE-EE644E227067}" type="parTrans" cxnId="{5B60D84D-0BFC-43F9-8B74-E5DCA905397C}">
      <dgm:prSet/>
      <dgm:spPr/>
      <dgm:t>
        <a:bodyPr/>
        <a:lstStyle/>
        <a:p>
          <a:endParaRPr lang="en-GB" sz="3000"/>
        </a:p>
      </dgm:t>
    </dgm:pt>
    <dgm:pt modelId="{B48C28E2-7D52-4E70-9DB9-A8EF0D44F20D}" type="sibTrans" cxnId="{5B60D84D-0BFC-43F9-8B74-E5DCA905397C}">
      <dgm:prSet/>
      <dgm:spPr/>
      <dgm:t>
        <a:bodyPr/>
        <a:lstStyle/>
        <a:p>
          <a:endParaRPr lang="en-GB"/>
        </a:p>
      </dgm:t>
    </dgm:pt>
    <dgm:pt modelId="{1C4A6469-598E-4B1F-B2D8-1BD5158C0D08}">
      <dgm:prSet phldrT="[Text]" custT="1"/>
      <dgm:spPr/>
      <dgm:t>
        <a:bodyPr/>
        <a:lstStyle/>
        <a:p>
          <a:r>
            <a:rPr lang="en-GB" sz="3000" dirty="0"/>
            <a:t>Local </a:t>
          </a:r>
          <a:r>
            <a:rPr lang="en-GB" sz="3000" dirty="0" smtClean="0"/>
            <a:t>leads</a:t>
          </a:r>
          <a:endParaRPr lang="en-GB" sz="3000" dirty="0"/>
        </a:p>
      </dgm:t>
    </dgm:pt>
    <dgm:pt modelId="{B5D36BA2-7639-4F03-9519-B152D7DE7491}" type="parTrans" cxnId="{41F40BFD-BF7F-43E3-8F41-E0869A884A23}">
      <dgm:prSet/>
      <dgm:spPr/>
      <dgm:t>
        <a:bodyPr/>
        <a:lstStyle/>
        <a:p>
          <a:endParaRPr lang="en-GB" sz="3000"/>
        </a:p>
      </dgm:t>
    </dgm:pt>
    <dgm:pt modelId="{1C0A772D-7744-4C92-8114-3D20FE43C93E}" type="sibTrans" cxnId="{41F40BFD-BF7F-43E3-8F41-E0869A884A23}">
      <dgm:prSet/>
      <dgm:spPr/>
      <dgm:t>
        <a:bodyPr/>
        <a:lstStyle/>
        <a:p>
          <a:endParaRPr lang="en-GB"/>
        </a:p>
      </dgm:t>
    </dgm:pt>
    <dgm:pt modelId="{DE6FDA7E-90C1-49AC-B518-4B72213228AD}">
      <dgm:prSet phldrT="[Text]" custT="1"/>
      <dgm:spPr>
        <a:solidFill>
          <a:schemeClr val="accent5">
            <a:lumMod val="75000"/>
          </a:schemeClr>
        </a:solidFill>
      </dgm:spPr>
      <dgm:t>
        <a:bodyPr/>
        <a:lstStyle/>
        <a:p>
          <a:r>
            <a:rPr lang="en-GB" sz="3000" dirty="0"/>
            <a:t>Data collectors </a:t>
          </a:r>
        </a:p>
      </dgm:t>
    </dgm:pt>
    <dgm:pt modelId="{1DF68F9D-7FBB-450D-8CC6-5BCECCD6D820}" type="parTrans" cxnId="{1D528D6F-2E6E-42AA-95B8-3F19A21948A6}">
      <dgm:prSet/>
      <dgm:spPr/>
      <dgm:t>
        <a:bodyPr/>
        <a:lstStyle/>
        <a:p>
          <a:endParaRPr lang="en-GB" sz="3000"/>
        </a:p>
      </dgm:t>
    </dgm:pt>
    <dgm:pt modelId="{4004F30C-3413-4C16-8923-382C2C9C988F}" type="sibTrans" cxnId="{1D528D6F-2E6E-42AA-95B8-3F19A21948A6}">
      <dgm:prSet/>
      <dgm:spPr/>
      <dgm:t>
        <a:bodyPr/>
        <a:lstStyle/>
        <a:p>
          <a:endParaRPr lang="en-GB"/>
        </a:p>
      </dgm:t>
    </dgm:pt>
    <dgm:pt modelId="{E5F2F8E6-646B-4A1E-A47E-826CF3690972}">
      <dgm:prSet phldrT="[Text]" custT="1"/>
      <dgm:spPr>
        <a:solidFill>
          <a:schemeClr val="accent5">
            <a:lumMod val="75000"/>
          </a:schemeClr>
        </a:solidFill>
      </dgm:spPr>
      <dgm:t>
        <a:bodyPr/>
        <a:lstStyle/>
        <a:p>
          <a:r>
            <a:rPr lang="en-GB" sz="3000"/>
            <a:t>Data collectors </a:t>
          </a:r>
          <a:endParaRPr lang="en-GB" sz="3000" dirty="0"/>
        </a:p>
      </dgm:t>
    </dgm:pt>
    <dgm:pt modelId="{15C6E316-DA74-42E0-8E33-24D37C4180E8}" type="parTrans" cxnId="{814755FE-C0AC-44CC-8D5C-A5BB1E4A25EC}">
      <dgm:prSet/>
      <dgm:spPr/>
      <dgm:t>
        <a:bodyPr/>
        <a:lstStyle/>
        <a:p>
          <a:endParaRPr lang="en-GB" sz="3000"/>
        </a:p>
      </dgm:t>
    </dgm:pt>
    <dgm:pt modelId="{A7A23697-92F7-4865-BEEE-43554FBBAD7B}" type="sibTrans" cxnId="{814755FE-C0AC-44CC-8D5C-A5BB1E4A25EC}">
      <dgm:prSet/>
      <dgm:spPr/>
      <dgm:t>
        <a:bodyPr/>
        <a:lstStyle/>
        <a:p>
          <a:endParaRPr lang="en-GB"/>
        </a:p>
      </dgm:t>
    </dgm:pt>
    <dgm:pt modelId="{DBBABE1F-F61F-4BBA-9933-F80132672417}">
      <dgm:prSet phldrT="[Text]" custT="1"/>
      <dgm:spPr>
        <a:solidFill>
          <a:schemeClr val="accent5">
            <a:lumMod val="75000"/>
          </a:schemeClr>
        </a:solidFill>
      </dgm:spPr>
      <dgm:t>
        <a:bodyPr/>
        <a:lstStyle/>
        <a:p>
          <a:r>
            <a:rPr lang="en-GB" sz="3000"/>
            <a:t>Data collectors </a:t>
          </a:r>
          <a:endParaRPr lang="en-GB" sz="3000" dirty="0"/>
        </a:p>
      </dgm:t>
    </dgm:pt>
    <dgm:pt modelId="{966FF2AC-4792-4B39-8247-EA6A51CD38FA}" type="parTrans" cxnId="{97B40428-F49C-44B5-9A5C-EE359F92DEDF}">
      <dgm:prSet/>
      <dgm:spPr/>
      <dgm:t>
        <a:bodyPr/>
        <a:lstStyle/>
        <a:p>
          <a:endParaRPr lang="en-GB" sz="3000"/>
        </a:p>
      </dgm:t>
    </dgm:pt>
    <dgm:pt modelId="{82EB9079-A0DD-4595-BE0A-35E524A43CF8}" type="sibTrans" cxnId="{97B40428-F49C-44B5-9A5C-EE359F92DEDF}">
      <dgm:prSet/>
      <dgm:spPr/>
      <dgm:t>
        <a:bodyPr/>
        <a:lstStyle/>
        <a:p>
          <a:endParaRPr lang="en-GB"/>
        </a:p>
      </dgm:t>
    </dgm:pt>
    <dgm:pt modelId="{40DC7E0A-5344-4A08-8F12-4D2B2FF22C38}">
      <dgm:prSet phldrT="[Text]" custT="1"/>
      <dgm:spPr>
        <a:solidFill>
          <a:schemeClr val="accent5">
            <a:lumMod val="75000"/>
          </a:schemeClr>
        </a:solidFill>
      </dgm:spPr>
      <dgm:t>
        <a:bodyPr/>
        <a:lstStyle/>
        <a:p>
          <a:r>
            <a:rPr lang="en-GB" sz="3000"/>
            <a:t>Data collectors </a:t>
          </a:r>
          <a:endParaRPr lang="en-GB" sz="3000" dirty="0"/>
        </a:p>
      </dgm:t>
    </dgm:pt>
    <dgm:pt modelId="{B84EF6DF-594B-4661-939E-E943115A057C}" type="parTrans" cxnId="{20A805E0-70BE-4C7A-8DC4-4E0239DBC62B}">
      <dgm:prSet/>
      <dgm:spPr/>
      <dgm:t>
        <a:bodyPr/>
        <a:lstStyle/>
        <a:p>
          <a:endParaRPr lang="en-GB" sz="3000"/>
        </a:p>
      </dgm:t>
    </dgm:pt>
    <dgm:pt modelId="{FBE9630C-A5BA-4D62-A5C2-60EE41F27384}" type="sibTrans" cxnId="{20A805E0-70BE-4C7A-8DC4-4E0239DBC62B}">
      <dgm:prSet/>
      <dgm:spPr/>
      <dgm:t>
        <a:bodyPr/>
        <a:lstStyle/>
        <a:p>
          <a:endParaRPr lang="en-GB"/>
        </a:p>
      </dgm:t>
    </dgm:pt>
    <dgm:pt modelId="{487C55A7-CF35-4095-9F29-70BED74231E6}">
      <dgm:prSet phldrT="[Text]" custT="1"/>
      <dgm:spPr>
        <a:solidFill>
          <a:schemeClr val="accent5">
            <a:lumMod val="75000"/>
          </a:schemeClr>
        </a:solidFill>
      </dgm:spPr>
      <dgm:t>
        <a:bodyPr/>
        <a:lstStyle/>
        <a:p>
          <a:r>
            <a:rPr lang="en-GB" sz="3000" dirty="0"/>
            <a:t>Data collectors </a:t>
          </a:r>
        </a:p>
      </dgm:t>
    </dgm:pt>
    <dgm:pt modelId="{5A73D08C-688C-4F7C-AE93-4E71D4DA53B4}" type="parTrans" cxnId="{E520F024-7DC6-4EA3-AD51-FCA0F58D044A}">
      <dgm:prSet/>
      <dgm:spPr/>
      <dgm:t>
        <a:bodyPr/>
        <a:lstStyle/>
        <a:p>
          <a:endParaRPr lang="en-GB" sz="3000"/>
        </a:p>
      </dgm:t>
    </dgm:pt>
    <dgm:pt modelId="{1FFCBBD0-DC2B-4F50-A0AD-34F07219BCAD}" type="sibTrans" cxnId="{E520F024-7DC6-4EA3-AD51-FCA0F58D044A}">
      <dgm:prSet/>
      <dgm:spPr/>
      <dgm:t>
        <a:bodyPr/>
        <a:lstStyle/>
        <a:p>
          <a:endParaRPr lang="en-GB"/>
        </a:p>
      </dgm:t>
    </dgm:pt>
    <dgm:pt modelId="{FB149F24-7B73-48C6-9312-AA86FCDDAC36}">
      <dgm:prSet phldrT="[Text]" custT="1"/>
      <dgm:spPr>
        <a:solidFill>
          <a:schemeClr val="accent5">
            <a:lumMod val="75000"/>
          </a:schemeClr>
        </a:solidFill>
      </dgm:spPr>
      <dgm:t>
        <a:bodyPr/>
        <a:lstStyle/>
        <a:p>
          <a:r>
            <a:rPr lang="en-GB" sz="3000" dirty="0"/>
            <a:t>Data collectors </a:t>
          </a:r>
        </a:p>
      </dgm:t>
    </dgm:pt>
    <dgm:pt modelId="{F73B83D7-A467-44D2-8788-51252ED28E55}" type="parTrans" cxnId="{65F110F1-7A17-46E9-B2C2-C33636422314}">
      <dgm:prSet/>
      <dgm:spPr/>
      <dgm:t>
        <a:bodyPr/>
        <a:lstStyle/>
        <a:p>
          <a:endParaRPr lang="en-GB" sz="3000"/>
        </a:p>
      </dgm:t>
    </dgm:pt>
    <dgm:pt modelId="{5418834C-7AB7-452E-9599-A11223F20697}" type="sibTrans" cxnId="{65F110F1-7A17-46E9-B2C2-C33636422314}">
      <dgm:prSet/>
      <dgm:spPr/>
      <dgm:t>
        <a:bodyPr/>
        <a:lstStyle/>
        <a:p>
          <a:endParaRPr lang="en-GB"/>
        </a:p>
      </dgm:t>
    </dgm:pt>
    <dgm:pt modelId="{DCF6CC26-DA75-4B84-883E-B41CD4090C11}" type="pres">
      <dgm:prSet presAssocID="{BD589242-27AE-472A-8B69-E2C1285A076A}" presName="hierChild1" presStyleCnt="0">
        <dgm:presLayoutVars>
          <dgm:orgChart val="1"/>
          <dgm:chPref val="1"/>
          <dgm:dir/>
          <dgm:animOne val="branch"/>
          <dgm:animLvl val="lvl"/>
          <dgm:resizeHandles/>
        </dgm:presLayoutVars>
      </dgm:prSet>
      <dgm:spPr/>
      <dgm:t>
        <a:bodyPr/>
        <a:lstStyle/>
        <a:p>
          <a:endParaRPr lang="en-GB"/>
        </a:p>
      </dgm:t>
    </dgm:pt>
    <dgm:pt modelId="{A2F205A6-8FB5-4F88-ADCD-5D0657793210}" type="pres">
      <dgm:prSet presAssocID="{52EEC00A-4AD3-4F31-8FA5-ABA06D5B39F9}" presName="hierRoot1" presStyleCnt="0">
        <dgm:presLayoutVars>
          <dgm:hierBranch val="init"/>
        </dgm:presLayoutVars>
      </dgm:prSet>
      <dgm:spPr/>
    </dgm:pt>
    <dgm:pt modelId="{1DA005B5-1105-4163-A842-A7F8F9D69DB5}" type="pres">
      <dgm:prSet presAssocID="{52EEC00A-4AD3-4F31-8FA5-ABA06D5B39F9}" presName="rootComposite1" presStyleCnt="0"/>
      <dgm:spPr/>
    </dgm:pt>
    <dgm:pt modelId="{1311FE2E-C019-48BE-8FED-E80E9DD57758}" type="pres">
      <dgm:prSet presAssocID="{52EEC00A-4AD3-4F31-8FA5-ABA06D5B39F9}" presName="rootText1" presStyleLbl="node0" presStyleIdx="0" presStyleCnt="1" custScaleX="156393" custScaleY="116114">
        <dgm:presLayoutVars>
          <dgm:chPref val="3"/>
        </dgm:presLayoutVars>
      </dgm:prSet>
      <dgm:spPr/>
      <dgm:t>
        <a:bodyPr/>
        <a:lstStyle/>
        <a:p>
          <a:endParaRPr lang="en-GB"/>
        </a:p>
      </dgm:t>
    </dgm:pt>
    <dgm:pt modelId="{D7D1ACB4-E788-4B4E-927C-16C191F6069C}" type="pres">
      <dgm:prSet presAssocID="{52EEC00A-4AD3-4F31-8FA5-ABA06D5B39F9}" presName="rootConnector1" presStyleLbl="node1" presStyleIdx="0" presStyleCnt="0"/>
      <dgm:spPr/>
      <dgm:t>
        <a:bodyPr/>
        <a:lstStyle/>
        <a:p>
          <a:endParaRPr lang="en-GB"/>
        </a:p>
      </dgm:t>
    </dgm:pt>
    <dgm:pt modelId="{B8E091FD-D891-4C19-8C18-6769D07CFBFB}" type="pres">
      <dgm:prSet presAssocID="{52EEC00A-4AD3-4F31-8FA5-ABA06D5B39F9}" presName="hierChild2" presStyleCnt="0"/>
      <dgm:spPr/>
    </dgm:pt>
    <dgm:pt modelId="{38BA0CA9-7926-4F3A-8BAE-22212D6D7ECF}" type="pres">
      <dgm:prSet presAssocID="{C3564318-D17D-4D94-9DA3-DB93E808457E}" presName="Name37" presStyleLbl="parChTrans1D2" presStyleIdx="0" presStyleCnt="4"/>
      <dgm:spPr/>
      <dgm:t>
        <a:bodyPr/>
        <a:lstStyle/>
        <a:p>
          <a:endParaRPr lang="en-GB"/>
        </a:p>
      </dgm:t>
    </dgm:pt>
    <dgm:pt modelId="{93C5B7E6-8CD3-49B3-9D94-880CDFD767D4}" type="pres">
      <dgm:prSet presAssocID="{54CF0D2C-53A4-4FFB-B5C2-53484BF92074}" presName="hierRoot2" presStyleCnt="0">
        <dgm:presLayoutVars>
          <dgm:hierBranch val="init"/>
        </dgm:presLayoutVars>
      </dgm:prSet>
      <dgm:spPr/>
    </dgm:pt>
    <dgm:pt modelId="{34353C18-5F3A-4082-BEFD-5A3EC0F75AC7}" type="pres">
      <dgm:prSet presAssocID="{54CF0D2C-53A4-4FFB-B5C2-53484BF92074}" presName="rootComposite" presStyleCnt="0"/>
      <dgm:spPr/>
    </dgm:pt>
    <dgm:pt modelId="{C203F5C7-5A7D-4C4A-9F9B-FE6A745659D8}" type="pres">
      <dgm:prSet presAssocID="{54CF0D2C-53A4-4FFB-B5C2-53484BF92074}" presName="rootText" presStyleLbl="node2" presStyleIdx="0" presStyleCnt="3" custScaleX="152211" custScaleY="113748">
        <dgm:presLayoutVars>
          <dgm:chPref val="3"/>
        </dgm:presLayoutVars>
      </dgm:prSet>
      <dgm:spPr/>
      <dgm:t>
        <a:bodyPr/>
        <a:lstStyle/>
        <a:p>
          <a:endParaRPr lang="en-GB"/>
        </a:p>
      </dgm:t>
    </dgm:pt>
    <dgm:pt modelId="{458A67FA-6979-44F8-80AA-8363628DF50D}" type="pres">
      <dgm:prSet presAssocID="{54CF0D2C-53A4-4FFB-B5C2-53484BF92074}" presName="rootConnector" presStyleLbl="node2" presStyleIdx="0" presStyleCnt="3"/>
      <dgm:spPr/>
      <dgm:t>
        <a:bodyPr/>
        <a:lstStyle/>
        <a:p>
          <a:endParaRPr lang="en-GB"/>
        </a:p>
      </dgm:t>
    </dgm:pt>
    <dgm:pt modelId="{AA105F52-9108-4B62-A3AB-FAF6851B8738}" type="pres">
      <dgm:prSet presAssocID="{54CF0D2C-53A4-4FFB-B5C2-53484BF92074}" presName="hierChild4" presStyleCnt="0"/>
      <dgm:spPr/>
    </dgm:pt>
    <dgm:pt modelId="{4C25BA31-CA09-4F84-A36C-4F02C96976CA}" type="pres">
      <dgm:prSet presAssocID="{BC1A2153-EDE9-41D8-8D14-684F49F935C1}" presName="Name37" presStyleLbl="parChTrans1D3" presStyleIdx="0" presStyleCnt="6"/>
      <dgm:spPr/>
      <dgm:t>
        <a:bodyPr/>
        <a:lstStyle/>
        <a:p>
          <a:endParaRPr lang="en-GB"/>
        </a:p>
      </dgm:t>
    </dgm:pt>
    <dgm:pt modelId="{AE9D1020-9725-4B00-AF25-A70F7C7CB5E2}" type="pres">
      <dgm:prSet presAssocID="{B7BB1C82-B3B1-41C8-9668-4849EBE380BF}" presName="hierRoot2" presStyleCnt="0">
        <dgm:presLayoutVars>
          <dgm:hierBranch val="init"/>
        </dgm:presLayoutVars>
      </dgm:prSet>
      <dgm:spPr/>
    </dgm:pt>
    <dgm:pt modelId="{F6A0AB07-8914-4D1F-BBA2-68ED7A12B053}" type="pres">
      <dgm:prSet presAssocID="{B7BB1C82-B3B1-41C8-9668-4849EBE380BF}" presName="rootComposite" presStyleCnt="0"/>
      <dgm:spPr/>
    </dgm:pt>
    <dgm:pt modelId="{522673F0-85D9-484F-83D5-3DB7814179C9}" type="pres">
      <dgm:prSet presAssocID="{B7BB1C82-B3B1-41C8-9668-4849EBE380BF}" presName="rootText" presStyleLbl="node3" presStyleIdx="0" presStyleCnt="6">
        <dgm:presLayoutVars>
          <dgm:chPref val="3"/>
        </dgm:presLayoutVars>
      </dgm:prSet>
      <dgm:spPr/>
      <dgm:t>
        <a:bodyPr/>
        <a:lstStyle/>
        <a:p>
          <a:endParaRPr lang="en-GB"/>
        </a:p>
      </dgm:t>
    </dgm:pt>
    <dgm:pt modelId="{354B8094-24F7-4C6B-86EE-41DD3E263D71}" type="pres">
      <dgm:prSet presAssocID="{B7BB1C82-B3B1-41C8-9668-4849EBE380BF}" presName="rootConnector" presStyleLbl="node3" presStyleIdx="0" presStyleCnt="6"/>
      <dgm:spPr/>
      <dgm:t>
        <a:bodyPr/>
        <a:lstStyle/>
        <a:p>
          <a:endParaRPr lang="en-GB"/>
        </a:p>
      </dgm:t>
    </dgm:pt>
    <dgm:pt modelId="{D5886729-99C5-4839-AAE9-E64D679D7BB0}" type="pres">
      <dgm:prSet presAssocID="{B7BB1C82-B3B1-41C8-9668-4849EBE380BF}" presName="hierChild4" presStyleCnt="0"/>
      <dgm:spPr/>
    </dgm:pt>
    <dgm:pt modelId="{4A2A0351-1464-4A43-9702-3F948E26955F}" type="pres">
      <dgm:prSet presAssocID="{1DF68F9D-7FBB-450D-8CC6-5BCECCD6D820}" presName="Name37" presStyleLbl="parChTrans1D4" presStyleIdx="0" presStyleCnt="6"/>
      <dgm:spPr/>
      <dgm:t>
        <a:bodyPr/>
        <a:lstStyle/>
        <a:p>
          <a:endParaRPr lang="en-GB"/>
        </a:p>
      </dgm:t>
    </dgm:pt>
    <dgm:pt modelId="{81C264C8-5FC2-46BF-AEBD-D5D618B402F0}" type="pres">
      <dgm:prSet presAssocID="{DE6FDA7E-90C1-49AC-B518-4B72213228AD}" presName="hierRoot2" presStyleCnt="0">
        <dgm:presLayoutVars>
          <dgm:hierBranch val="init"/>
        </dgm:presLayoutVars>
      </dgm:prSet>
      <dgm:spPr/>
    </dgm:pt>
    <dgm:pt modelId="{20CB462F-855E-41B6-AA99-E48B7310FE7E}" type="pres">
      <dgm:prSet presAssocID="{DE6FDA7E-90C1-49AC-B518-4B72213228AD}" presName="rootComposite" presStyleCnt="0"/>
      <dgm:spPr/>
    </dgm:pt>
    <dgm:pt modelId="{654697ED-5D11-466E-AEF4-2F95982F7A64}" type="pres">
      <dgm:prSet presAssocID="{DE6FDA7E-90C1-49AC-B518-4B72213228AD}" presName="rootText" presStyleLbl="node4" presStyleIdx="0" presStyleCnt="6">
        <dgm:presLayoutVars>
          <dgm:chPref val="3"/>
        </dgm:presLayoutVars>
      </dgm:prSet>
      <dgm:spPr/>
      <dgm:t>
        <a:bodyPr/>
        <a:lstStyle/>
        <a:p>
          <a:endParaRPr lang="en-GB"/>
        </a:p>
      </dgm:t>
    </dgm:pt>
    <dgm:pt modelId="{15647631-4B79-449D-9399-9085CC2E46DE}" type="pres">
      <dgm:prSet presAssocID="{DE6FDA7E-90C1-49AC-B518-4B72213228AD}" presName="rootConnector" presStyleLbl="node4" presStyleIdx="0" presStyleCnt="6"/>
      <dgm:spPr/>
      <dgm:t>
        <a:bodyPr/>
        <a:lstStyle/>
        <a:p>
          <a:endParaRPr lang="en-GB"/>
        </a:p>
      </dgm:t>
    </dgm:pt>
    <dgm:pt modelId="{37AD5E55-504F-476E-A9DF-4E58F940B843}" type="pres">
      <dgm:prSet presAssocID="{DE6FDA7E-90C1-49AC-B518-4B72213228AD}" presName="hierChild4" presStyleCnt="0"/>
      <dgm:spPr/>
    </dgm:pt>
    <dgm:pt modelId="{A178BAC7-6016-43F8-9EF1-EDAEAD6634DE}" type="pres">
      <dgm:prSet presAssocID="{DE6FDA7E-90C1-49AC-B518-4B72213228AD}" presName="hierChild5" presStyleCnt="0"/>
      <dgm:spPr/>
    </dgm:pt>
    <dgm:pt modelId="{C6FB8CF4-C16D-4800-954C-80ECD0FDDF32}" type="pres">
      <dgm:prSet presAssocID="{B7BB1C82-B3B1-41C8-9668-4849EBE380BF}" presName="hierChild5" presStyleCnt="0"/>
      <dgm:spPr/>
    </dgm:pt>
    <dgm:pt modelId="{6E436244-0BB9-4287-8D4B-5F41D261F61C}" type="pres">
      <dgm:prSet presAssocID="{35E0F0B1-8C49-485F-BCE3-59D401B6A706}" presName="Name37" presStyleLbl="parChTrans1D3" presStyleIdx="1" presStyleCnt="6"/>
      <dgm:spPr/>
      <dgm:t>
        <a:bodyPr/>
        <a:lstStyle/>
        <a:p>
          <a:endParaRPr lang="en-GB"/>
        </a:p>
      </dgm:t>
    </dgm:pt>
    <dgm:pt modelId="{5B5DE492-C28D-45F4-9493-3E8DE7947C42}" type="pres">
      <dgm:prSet presAssocID="{881A6849-28DB-4B0C-AD7D-6C123B2FDB70}" presName="hierRoot2" presStyleCnt="0">
        <dgm:presLayoutVars>
          <dgm:hierBranch val="init"/>
        </dgm:presLayoutVars>
      </dgm:prSet>
      <dgm:spPr/>
    </dgm:pt>
    <dgm:pt modelId="{3B8554F4-1841-48FE-859E-F26E2F11F835}" type="pres">
      <dgm:prSet presAssocID="{881A6849-28DB-4B0C-AD7D-6C123B2FDB70}" presName="rootComposite" presStyleCnt="0"/>
      <dgm:spPr/>
    </dgm:pt>
    <dgm:pt modelId="{DE37E7DC-1D22-4C86-B348-1CB4756D8A0B}" type="pres">
      <dgm:prSet presAssocID="{881A6849-28DB-4B0C-AD7D-6C123B2FDB70}" presName="rootText" presStyleLbl="node3" presStyleIdx="1" presStyleCnt="6">
        <dgm:presLayoutVars>
          <dgm:chPref val="3"/>
        </dgm:presLayoutVars>
      </dgm:prSet>
      <dgm:spPr/>
      <dgm:t>
        <a:bodyPr/>
        <a:lstStyle/>
        <a:p>
          <a:endParaRPr lang="en-GB"/>
        </a:p>
      </dgm:t>
    </dgm:pt>
    <dgm:pt modelId="{C91A7FE1-0D6F-4038-93A2-450CC870438C}" type="pres">
      <dgm:prSet presAssocID="{881A6849-28DB-4B0C-AD7D-6C123B2FDB70}" presName="rootConnector" presStyleLbl="node3" presStyleIdx="1" presStyleCnt="6"/>
      <dgm:spPr/>
      <dgm:t>
        <a:bodyPr/>
        <a:lstStyle/>
        <a:p>
          <a:endParaRPr lang="en-GB"/>
        </a:p>
      </dgm:t>
    </dgm:pt>
    <dgm:pt modelId="{784A7E80-C740-41F2-A607-CCF8941410BD}" type="pres">
      <dgm:prSet presAssocID="{881A6849-28DB-4B0C-AD7D-6C123B2FDB70}" presName="hierChild4" presStyleCnt="0"/>
      <dgm:spPr/>
    </dgm:pt>
    <dgm:pt modelId="{8549871E-AF4A-4C28-9C5F-C15AECCAABA3}" type="pres">
      <dgm:prSet presAssocID="{15C6E316-DA74-42E0-8E33-24D37C4180E8}" presName="Name37" presStyleLbl="parChTrans1D4" presStyleIdx="1" presStyleCnt="6"/>
      <dgm:spPr/>
      <dgm:t>
        <a:bodyPr/>
        <a:lstStyle/>
        <a:p>
          <a:endParaRPr lang="en-GB"/>
        </a:p>
      </dgm:t>
    </dgm:pt>
    <dgm:pt modelId="{BD86534B-8FE5-4034-A6DE-31C98088EB91}" type="pres">
      <dgm:prSet presAssocID="{E5F2F8E6-646B-4A1E-A47E-826CF3690972}" presName="hierRoot2" presStyleCnt="0">
        <dgm:presLayoutVars>
          <dgm:hierBranch val="init"/>
        </dgm:presLayoutVars>
      </dgm:prSet>
      <dgm:spPr/>
    </dgm:pt>
    <dgm:pt modelId="{D6FC5A66-4201-4B52-9856-6E1524200FB3}" type="pres">
      <dgm:prSet presAssocID="{E5F2F8E6-646B-4A1E-A47E-826CF3690972}" presName="rootComposite" presStyleCnt="0"/>
      <dgm:spPr/>
    </dgm:pt>
    <dgm:pt modelId="{1BD9D7B9-20F0-4A06-8B21-E9F4276810E4}" type="pres">
      <dgm:prSet presAssocID="{E5F2F8E6-646B-4A1E-A47E-826CF3690972}" presName="rootText" presStyleLbl="node4" presStyleIdx="1" presStyleCnt="6">
        <dgm:presLayoutVars>
          <dgm:chPref val="3"/>
        </dgm:presLayoutVars>
      </dgm:prSet>
      <dgm:spPr/>
      <dgm:t>
        <a:bodyPr/>
        <a:lstStyle/>
        <a:p>
          <a:endParaRPr lang="en-GB"/>
        </a:p>
      </dgm:t>
    </dgm:pt>
    <dgm:pt modelId="{85289217-83DE-4FDB-A925-178D85B66E51}" type="pres">
      <dgm:prSet presAssocID="{E5F2F8E6-646B-4A1E-A47E-826CF3690972}" presName="rootConnector" presStyleLbl="node4" presStyleIdx="1" presStyleCnt="6"/>
      <dgm:spPr/>
      <dgm:t>
        <a:bodyPr/>
        <a:lstStyle/>
        <a:p>
          <a:endParaRPr lang="en-GB"/>
        </a:p>
      </dgm:t>
    </dgm:pt>
    <dgm:pt modelId="{9FD38284-C7D0-45EE-B558-B017F416EF01}" type="pres">
      <dgm:prSet presAssocID="{E5F2F8E6-646B-4A1E-A47E-826CF3690972}" presName="hierChild4" presStyleCnt="0"/>
      <dgm:spPr/>
    </dgm:pt>
    <dgm:pt modelId="{88DAD9A3-1B61-46E1-AF12-CAC3AB07C8AA}" type="pres">
      <dgm:prSet presAssocID="{E5F2F8E6-646B-4A1E-A47E-826CF3690972}" presName="hierChild5" presStyleCnt="0"/>
      <dgm:spPr/>
    </dgm:pt>
    <dgm:pt modelId="{2F15016A-9CA0-408B-BE3C-F566CE07EF33}" type="pres">
      <dgm:prSet presAssocID="{881A6849-28DB-4B0C-AD7D-6C123B2FDB70}" presName="hierChild5" presStyleCnt="0"/>
      <dgm:spPr/>
    </dgm:pt>
    <dgm:pt modelId="{A2CD5130-4C4E-4394-8B46-32A950799F2D}" type="pres">
      <dgm:prSet presAssocID="{54CF0D2C-53A4-4FFB-B5C2-53484BF92074}" presName="hierChild5" presStyleCnt="0"/>
      <dgm:spPr/>
    </dgm:pt>
    <dgm:pt modelId="{90750233-B465-40F7-9145-B3C0C3AC8427}" type="pres">
      <dgm:prSet presAssocID="{0198ACE0-DF07-4378-8E49-55B04D4666BF}" presName="Name37" presStyleLbl="parChTrans1D2" presStyleIdx="1" presStyleCnt="4"/>
      <dgm:spPr/>
      <dgm:t>
        <a:bodyPr/>
        <a:lstStyle/>
        <a:p>
          <a:endParaRPr lang="en-GB"/>
        </a:p>
      </dgm:t>
    </dgm:pt>
    <dgm:pt modelId="{AA94A744-4F93-4DE2-B54F-0D69C263345B}" type="pres">
      <dgm:prSet presAssocID="{6648A846-53F6-4F41-AEDB-F9F7ED7C0A63}" presName="hierRoot2" presStyleCnt="0">
        <dgm:presLayoutVars>
          <dgm:hierBranch val="init"/>
        </dgm:presLayoutVars>
      </dgm:prSet>
      <dgm:spPr/>
    </dgm:pt>
    <dgm:pt modelId="{B133636E-1426-4FB8-9714-85871390849F}" type="pres">
      <dgm:prSet presAssocID="{6648A846-53F6-4F41-AEDB-F9F7ED7C0A63}" presName="rootComposite" presStyleCnt="0"/>
      <dgm:spPr/>
    </dgm:pt>
    <dgm:pt modelId="{6B6D71F6-0A2E-4B4A-9043-952C2F7F6031}" type="pres">
      <dgm:prSet presAssocID="{6648A846-53F6-4F41-AEDB-F9F7ED7C0A63}" presName="rootText" presStyleLbl="node2" presStyleIdx="1" presStyleCnt="3" custScaleX="152211" custScaleY="113748">
        <dgm:presLayoutVars>
          <dgm:chPref val="3"/>
        </dgm:presLayoutVars>
      </dgm:prSet>
      <dgm:spPr/>
      <dgm:t>
        <a:bodyPr/>
        <a:lstStyle/>
        <a:p>
          <a:endParaRPr lang="en-GB"/>
        </a:p>
      </dgm:t>
    </dgm:pt>
    <dgm:pt modelId="{7884E3B6-1F61-4B97-96A1-591BA1C598EF}" type="pres">
      <dgm:prSet presAssocID="{6648A846-53F6-4F41-AEDB-F9F7ED7C0A63}" presName="rootConnector" presStyleLbl="node2" presStyleIdx="1" presStyleCnt="3"/>
      <dgm:spPr/>
      <dgm:t>
        <a:bodyPr/>
        <a:lstStyle/>
        <a:p>
          <a:endParaRPr lang="en-GB"/>
        </a:p>
      </dgm:t>
    </dgm:pt>
    <dgm:pt modelId="{3BDC8E77-81BA-4666-8729-691565B89F9A}" type="pres">
      <dgm:prSet presAssocID="{6648A846-53F6-4F41-AEDB-F9F7ED7C0A63}" presName="hierChild4" presStyleCnt="0"/>
      <dgm:spPr/>
    </dgm:pt>
    <dgm:pt modelId="{930294A4-98EF-47CA-BD57-E99227886A0E}" type="pres">
      <dgm:prSet presAssocID="{F9E10EE9-1C5B-4A85-9BA8-9929833F8E88}" presName="Name37" presStyleLbl="parChTrans1D3" presStyleIdx="2" presStyleCnt="6"/>
      <dgm:spPr/>
      <dgm:t>
        <a:bodyPr/>
        <a:lstStyle/>
        <a:p>
          <a:endParaRPr lang="en-GB"/>
        </a:p>
      </dgm:t>
    </dgm:pt>
    <dgm:pt modelId="{FC2A7AEE-30AF-487E-8768-42F56DFCFAFD}" type="pres">
      <dgm:prSet presAssocID="{F5813AB5-FC56-45F5-8DF9-F65B9E61376A}" presName="hierRoot2" presStyleCnt="0">
        <dgm:presLayoutVars>
          <dgm:hierBranch val="init"/>
        </dgm:presLayoutVars>
      </dgm:prSet>
      <dgm:spPr/>
    </dgm:pt>
    <dgm:pt modelId="{CA38FE1D-4D4A-40C6-8F26-696F060D605A}" type="pres">
      <dgm:prSet presAssocID="{F5813AB5-FC56-45F5-8DF9-F65B9E61376A}" presName="rootComposite" presStyleCnt="0"/>
      <dgm:spPr/>
    </dgm:pt>
    <dgm:pt modelId="{61152F21-3589-4E79-A4F3-3722F5F5111D}" type="pres">
      <dgm:prSet presAssocID="{F5813AB5-FC56-45F5-8DF9-F65B9E61376A}" presName="rootText" presStyleLbl="node3" presStyleIdx="2" presStyleCnt="6">
        <dgm:presLayoutVars>
          <dgm:chPref val="3"/>
        </dgm:presLayoutVars>
      </dgm:prSet>
      <dgm:spPr/>
      <dgm:t>
        <a:bodyPr/>
        <a:lstStyle/>
        <a:p>
          <a:endParaRPr lang="en-GB"/>
        </a:p>
      </dgm:t>
    </dgm:pt>
    <dgm:pt modelId="{8C4C3062-587B-4BF2-9188-670C927AF950}" type="pres">
      <dgm:prSet presAssocID="{F5813AB5-FC56-45F5-8DF9-F65B9E61376A}" presName="rootConnector" presStyleLbl="node3" presStyleIdx="2" presStyleCnt="6"/>
      <dgm:spPr/>
      <dgm:t>
        <a:bodyPr/>
        <a:lstStyle/>
        <a:p>
          <a:endParaRPr lang="en-GB"/>
        </a:p>
      </dgm:t>
    </dgm:pt>
    <dgm:pt modelId="{D9AC484E-3F3C-4992-B8DE-FC48C0556C4E}" type="pres">
      <dgm:prSet presAssocID="{F5813AB5-FC56-45F5-8DF9-F65B9E61376A}" presName="hierChild4" presStyleCnt="0"/>
      <dgm:spPr/>
    </dgm:pt>
    <dgm:pt modelId="{2D10D9E4-E653-4416-99A1-650567DE367F}" type="pres">
      <dgm:prSet presAssocID="{966FF2AC-4792-4B39-8247-EA6A51CD38FA}" presName="Name37" presStyleLbl="parChTrans1D4" presStyleIdx="2" presStyleCnt="6"/>
      <dgm:spPr/>
      <dgm:t>
        <a:bodyPr/>
        <a:lstStyle/>
        <a:p>
          <a:endParaRPr lang="en-GB"/>
        </a:p>
      </dgm:t>
    </dgm:pt>
    <dgm:pt modelId="{3B1AF7E6-B06D-48FB-B2A5-6825D209B214}" type="pres">
      <dgm:prSet presAssocID="{DBBABE1F-F61F-4BBA-9933-F80132672417}" presName="hierRoot2" presStyleCnt="0">
        <dgm:presLayoutVars>
          <dgm:hierBranch val="init"/>
        </dgm:presLayoutVars>
      </dgm:prSet>
      <dgm:spPr/>
    </dgm:pt>
    <dgm:pt modelId="{0370E3DB-7981-4308-BFE8-3E232B188DB9}" type="pres">
      <dgm:prSet presAssocID="{DBBABE1F-F61F-4BBA-9933-F80132672417}" presName="rootComposite" presStyleCnt="0"/>
      <dgm:spPr/>
    </dgm:pt>
    <dgm:pt modelId="{E0C7D6C2-501C-4237-B97A-E31011D287E1}" type="pres">
      <dgm:prSet presAssocID="{DBBABE1F-F61F-4BBA-9933-F80132672417}" presName="rootText" presStyleLbl="node4" presStyleIdx="2" presStyleCnt="6">
        <dgm:presLayoutVars>
          <dgm:chPref val="3"/>
        </dgm:presLayoutVars>
      </dgm:prSet>
      <dgm:spPr/>
      <dgm:t>
        <a:bodyPr/>
        <a:lstStyle/>
        <a:p>
          <a:endParaRPr lang="en-GB"/>
        </a:p>
      </dgm:t>
    </dgm:pt>
    <dgm:pt modelId="{A54F457E-C4A5-48E1-8654-28583A25C718}" type="pres">
      <dgm:prSet presAssocID="{DBBABE1F-F61F-4BBA-9933-F80132672417}" presName="rootConnector" presStyleLbl="node4" presStyleIdx="2" presStyleCnt="6"/>
      <dgm:spPr/>
      <dgm:t>
        <a:bodyPr/>
        <a:lstStyle/>
        <a:p>
          <a:endParaRPr lang="en-GB"/>
        </a:p>
      </dgm:t>
    </dgm:pt>
    <dgm:pt modelId="{C9297D26-02BA-4853-B37A-552FB86B2C90}" type="pres">
      <dgm:prSet presAssocID="{DBBABE1F-F61F-4BBA-9933-F80132672417}" presName="hierChild4" presStyleCnt="0"/>
      <dgm:spPr/>
    </dgm:pt>
    <dgm:pt modelId="{9D5ED573-8603-4F21-A401-FF8690B4CCAD}" type="pres">
      <dgm:prSet presAssocID="{DBBABE1F-F61F-4BBA-9933-F80132672417}" presName="hierChild5" presStyleCnt="0"/>
      <dgm:spPr/>
    </dgm:pt>
    <dgm:pt modelId="{87C4E3D5-8B9A-4EAE-8206-423CBEA71930}" type="pres">
      <dgm:prSet presAssocID="{F5813AB5-FC56-45F5-8DF9-F65B9E61376A}" presName="hierChild5" presStyleCnt="0"/>
      <dgm:spPr/>
    </dgm:pt>
    <dgm:pt modelId="{64677A72-5796-422B-A8E7-83DB021F092D}" type="pres">
      <dgm:prSet presAssocID="{9C1A0119-C431-43DF-87AE-EE644E227067}" presName="Name37" presStyleLbl="parChTrans1D3" presStyleIdx="3" presStyleCnt="6"/>
      <dgm:spPr/>
      <dgm:t>
        <a:bodyPr/>
        <a:lstStyle/>
        <a:p>
          <a:endParaRPr lang="en-GB"/>
        </a:p>
      </dgm:t>
    </dgm:pt>
    <dgm:pt modelId="{B3FF6EC5-B8AA-499D-81A2-474F9D30BF5A}" type="pres">
      <dgm:prSet presAssocID="{3C57238C-38F0-406E-AA8B-D37E91E61875}" presName="hierRoot2" presStyleCnt="0">
        <dgm:presLayoutVars>
          <dgm:hierBranch val="init"/>
        </dgm:presLayoutVars>
      </dgm:prSet>
      <dgm:spPr/>
    </dgm:pt>
    <dgm:pt modelId="{5D062F1F-0462-44A4-8AA0-BDC847AC08C6}" type="pres">
      <dgm:prSet presAssocID="{3C57238C-38F0-406E-AA8B-D37E91E61875}" presName="rootComposite" presStyleCnt="0"/>
      <dgm:spPr/>
    </dgm:pt>
    <dgm:pt modelId="{E15601F4-F020-44EE-8FB6-9A3A4BD507CD}" type="pres">
      <dgm:prSet presAssocID="{3C57238C-38F0-406E-AA8B-D37E91E61875}" presName="rootText" presStyleLbl="node3" presStyleIdx="3" presStyleCnt="6">
        <dgm:presLayoutVars>
          <dgm:chPref val="3"/>
        </dgm:presLayoutVars>
      </dgm:prSet>
      <dgm:spPr/>
      <dgm:t>
        <a:bodyPr/>
        <a:lstStyle/>
        <a:p>
          <a:endParaRPr lang="en-GB"/>
        </a:p>
      </dgm:t>
    </dgm:pt>
    <dgm:pt modelId="{753BBF48-2942-4F69-8E99-E9E0493F0789}" type="pres">
      <dgm:prSet presAssocID="{3C57238C-38F0-406E-AA8B-D37E91E61875}" presName="rootConnector" presStyleLbl="node3" presStyleIdx="3" presStyleCnt="6"/>
      <dgm:spPr/>
      <dgm:t>
        <a:bodyPr/>
        <a:lstStyle/>
        <a:p>
          <a:endParaRPr lang="en-GB"/>
        </a:p>
      </dgm:t>
    </dgm:pt>
    <dgm:pt modelId="{72BC198C-5C90-494A-855D-F0C9E51319EC}" type="pres">
      <dgm:prSet presAssocID="{3C57238C-38F0-406E-AA8B-D37E91E61875}" presName="hierChild4" presStyleCnt="0"/>
      <dgm:spPr/>
    </dgm:pt>
    <dgm:pt modelId="{FCC5C81E-1883-45FF-8BCE-F2992C1D8BC0}" type="pres">
      <dgm:prSet presAssocID="{B84EF6DF-594B-4661-939E-E943115A057C}" presName="Name37" presStyleLbl="parChTrans1D4" presStyleIdx="3" presStyleCnt="6"/>
      <dgm:spPr/>
      <dgm:t>
        <a:bodyPr/>
        <a:lstStyle/>
        <a:p>
          <a:endParaRPr lang="en-GB"/>
        </a:p>
      </dgm:t>
    </dgm:pt>
    <dgm:pt modelId="{4CF84227-6413-4EE0-9774-B85D6726B3DA}" type="pres">
      <dgm:prSet presAssocID="{40DC7E0A-5344-4A08-8F12-4D2B2FF22C38}" presName="hierRoot2" presStyleCnt="0">
        <dgm:presLayoutVars>
          <dgm:hierBranch val="init"/>
        </dgm:presLayoutVars>
      </dgm:prSet>
      <dgm:spPr/>
    </dgm:pt>
    <dgm:pt modelId="{EE595BBC-BC9D-45F3-A0B9-8B3E993963E1}" type="pres">
      <dgm:prSet presAssocID="{40DC7E0A-5344-4A08-8F12-4D2B2FF22C38}" presName="rootComposite" presStyleCnt="0"/>
      <dgm:spPr/>
    </dgm:pt>
    <dgm:pt modelId="{CFE32655-08B0-4B7E-887B-6D297A1F09B7}" type="pres">
      <dgm:prSet presAssocID="{40DC7E0A-5344-4A08-8F12-4D2B2FF22C38}" presName="rootText" presStyleLbl="node4" presStyleIdx="3" presStyleCnt="6">
        <dgm:presLayoutVars>
          <dgm:chPref val="3"/>
        </dgm:presLayoutVars>
      </dgm:prSet>
      <dgm:spPr/>
      <dgm:t>
        <a:bodyPr/>
        <a:lstStyle/>
        <a:p>
          <a:endParaRPr lang="en-GB"/>
        </a:p>
      </dgm:t>
    </dgm:pt>
    <dgm:pt modelId="{4CD1E89C-2438-44E8-969D-4A1E8886C28F}" type="pres">
      <dgm:prSet presAssocID="{40DC7E0A-5344-4A08-8F12-4D2B2FF22C38}" presName="rootConnector" presStyleLbl="node4" presStyleIdx="3" presStyleCnt="6"/>
      <dgm:spPr/>
      <dgm:t>
        <a:bodyPr/>
        <a:lstStyle/>
        <a:p>
          <a:endParaRPr lang="en-GB"/>
        </a:p>
      </dgm:t>
    </dgm:pt>
    <dgm:pt modelId="{B011ECA3-59C5-4084-89D3-DEB8FB02C3EA}" type="pres">
      <dgm:prSet presAssocID="{40DC7E0A-5344-4A08-8F12-4D2B2FF22C38}" presName="hierChild4" presStyleCnt="0"/>
      <dgm:spPr/>
    </dgm:pt>
    <dgm:pt modelId="{8343C478-8231-415D-A27C-2BF251813B26}" type="pres">
      <dgm:prSet presAssocID="{40DC7E0A-5344-4A08-8F12-4D2B2FF22C38}" presName="hierChild5" presStyleCnt="0"/>
      <dgm:spPr/>
    </dgm:pt>
    <dgm:pt modelId="{43311278-B737-43F5-92F9-8CDA6AB61204}" type="pres">
      <dgm:prSet presAssocID="{3C57238C-38F0-406E-AA8B-D37E91E61875}" presName="hierChild5" presStyleCnt="0"/>
      <dgm:spPr/>
    </dgm:pt>
    <dgm:pt modelId="{6194E48C-2ED7-450B-8EA2-70BC087704A9}" type="pres">
      <dgm:prSet presAssocID="{6648A846-53F6-4F41-AEDB-F9F7ED7C0A63}" presName="hierChild5" presStyleCnt="0"/>
      <dgm:spPr/>
    </dgm:pt>
    <dgm:pt modelId="{C53D7528-357A-4B11-B377-AA79C19F982E}" type="pres">
      <dgm:prSet presAssocID="{CAB1709D-2B38-414D-BF6C-8B342C78A285}" presName="Name37" presStyleLbl="parChTrans1D2" presStyleIdx="2" presStyleCnt="4"/>
      <dgm:spPr/>
      <dgm:t>
        <a:bodyPr/>
        <a:lstStyle/>
        <a:p>
          <a:endParaRPr lang="en-GB"/>
        </a:p>
      </dgm:t>
    </dgm:pt>
    <dgm:pt modelId="{45C94794-3C07-4238-B144-799AF75599AD}" type="pres">
      <dgm:prSet presAssocID="{1099BC46-06F0-4979-BD08-39A91341AF7B}" presName="hierRoot2" presStyleCnt="0">
        <dgm:presLayoutVars>
          <dgm:hierBranch val="init"/>
        </dgm:presLayoutVars>
      </dgm:prSet>
      <dgm:spPr/>
    </dgm:pt>
    <dgm:pt modelId="{2DAC8BD3-754E-4B07-ABDD-2123635BE79B}" type="pres">
      <dgm:prSet presAssocID="{1099BC46-06F0-4979-BD08-39A91341AF7B}" presName="rootComposite" presStyleCnt="0"/>
      <dgm:spPr/>
    </dgm:pt>
    <dgm:pt modelId="{684F51D0-B8AA-4DCD-B692-BE2623A794C6}" type="pres">
      <dgm:prSet presAssocID="{1099BC46-06F0-4979-BD08-39A91341AF7B}" presName="rootText" presStyleLbl="node2" presStyleIdx="2" presStyleCnt="3" custScaleX="152211" custScaleY="113748">
        <dgm:presLayoutVars>
          <dgm:chPref val="3"/>
        </dgm:presLayoutVars>
      </dgm:prSet>
      <dgm:spPr/>
      <dgm:t>
        <a:bodyPr/>
        <a:lstStyle/>
        <a:p>
          <a:endParaRPr lang="en-GB"/>
        </a:p>
      </dgm:t>
    </dgm:pt>
    <dgm:pt modelId="{3B44E5A2-B03F-4647-87CC-E704385E9DFC}" type="pres">
      <dgm:prSet presAssocID="{1099BC46-06F0-4979-BD08-39A91341AF7B}" presName="rootConnector" presStyleLbl="node2" presStyleIdx="2" presStyleCnt="3"/>
      <dgm:spPr/>
      <dgm:t>
        <a:bodyPr/>
        <a:lstStyle/>
        <a:p>
          <a:endParaRPr lang="en-GB"/>
        </a:p>
      </dgm:t>
    </dgm:pt>
    <dgm:pt modelId="{944B5E81-E484-4E1A-A876-3BE5CADB5DE2}" type="pres">
      <dgm:prSet presAssocID="{1099BC46-06F0-4979-BD08-39A91341AF7B}" presName="hierChild4" presStyleCnt="0"/>
      <dgm:spPr/>
    </dgm:pt>
    <dgm:pt modelId="{7A151BDD-A5C1-45CD-AC82-D786CBDA9277}" type="pres">
      <dgm:prSet presAssocID="{C6E16D6D-2228-46DB-BCE5-6649943C0D33}" presName="Name37" presStyleLbl="parChTrans1D3" presStyleIdx="4" presStyleCnt="6"/>
      <dgm:spPr/>
      <dgm:t>
        <a:bodyPr/>
        <a:lstStyle/>
        <a:p>
          <a:endParaRPr lang="en-GB"/>
        </a:p>
      </dgm:t>
    </dgm:pt>
    <dgm:pt modelId="{6ECE359B-065F-4DA9-8D18-34045A0A2B15}" type="pres">
      <dgm:prSet presAssocID="{3DE14679-BCE4-4F4E-8089-0C88F74923D0}" presName="hierRoot2" presStyleCnt="0">
        <dgm:presLayoutVars>
          <dgm:hierBranch val="init"/>
        </dgm:presLayoutVars>
      </dgm:prSet>
      <dgm:spPr/>
    </dgm:pt>
    <dgm:pt modelId="{DF789D3E-30DF-414F-8473-FAD8807FD66E}" type="pres">
      <dgm:prSet presAssocID="{3DE14679-BCE4-4F4E-8089-0C88F74923D0}" presName="rootComposite" presStyleCnt="0"/>
      <dgm:spPr/>
    </dgm:pt>
    <dgm:pt modelId="{46E5E17B-CEAA-42A9-87D3-BF04A09B7209}" type="pres">
      <dgm:prSet presAssocID="{3DE14679-BCE4-4F4E-8089-0C88F74923D0}" presName="rootText" presStyleLbl="node3" presStyleIdx="4" presStyleCnt="6">
        <dgm:presLayoutVars>
          <dgm:chPref val="3"/>
        </dgm:presLayoutVars>
      </dgm:prSet>
      <dgm:spPr/>
      <dgm:t>
        <a:bodyPr/>
        <a:lstStyle/>
        <a:p>
          <a:endParaRPr lang="en-GB"/>
        </a:p>
      </dgm:t>
    </dgm:pt>
    <dgm:pt modelId="{48C5430F-E3CB-4D13-B46C-7E1533D37354}" type="pres">
      <dgm:prSet presAssocID="{3DE14679-BCE4-4F4E-8089-0C88F74923D0}" presName="rootConnector" presStyleLbl="node3" presStyleIdx="4" presStyleCnt="6"/>
      <dgm:spPr/>
      <dgm:t>
        <a:bodyPr/>
        <a:lstStyle/>
        <a:p>
          <a:endParaRPr lang="en-GB"/>
        </a:p>
      </dgm:t>
    </dgm:pt>
    <dgm:pt modelId="{04A72DFF-518B-41B0-9C0C-B2609A76A73B}" type="pres">
      <dgm:prSet presAssocID="{3DE14679-BCE4-4F4E-8089-0C88F74923D0}" presName="hierChild4" presStyleCnt="0"/>
      <dgm:spPr/>
    </dgm:pt>
    <dgm:pt modelId="{F0C1135F-9754-42B3-BE4F-6D3D6E2CD79A}" type="pres">
      <dgm:prSet presAssocID="{5A73D08C-688C-4F7C-AE93-4E71D4DA53B4}" presName="Name37" presStyleLbl="parChTrans1D4" presStyleIdx="4" presStyleCnt="6"/>
      <dgm:spPr/>
      <dgm:t>
        <a:bodyPr/>
        <a:lstStyle/>
        <a:p>
          <a:endParaRPr lang="en-GB"/>
        </a:p>
      </dgm:t>
    </dgm:pt>
    <dgm:pt modelId="{9FB3EE0D-D2C6-4380-B35C-8CD1B2D2D178}" type="pres">
      <dgm:prSet presAssocID="{487C55A7-CF35-4095-9F29-70BED74231E6}" presName="hierRoot2" presStyleCnt="0">
        <dgm:presLayoutVars>
          <dgm:hierBranch val="init"/>
        </dgm:presLayoutVars>
      </dgm:prSet>
      <dgm:spPr/>
    </dgm:pt>
    <dgm:pt modelId="{6D2779EE-D597-494C-B70E-8750EAE4F8A8}" type="pres">
      <dgm:prSet presAssocID="{487C55A7-CF35-4095-9F29-70BED74231E6}" presName="rootComposite" presStyleCnt="0"/>
      <dgm:spPr/>
    </dgm:pt>
    <dgm:pt modelId="{EBE4947C-F2C7-4D72-9D07-5970680DAF79}" type="pres">
      <dgm:prSet presAssocID="{487C55A7-CF35-4095-9F29-70BED74231E6}" presName="rootText" presStyleLbl="node4" presStyleIdx="4" presStyleCnt="6">
        <dgm:presLayoutVars>
          <dgm:chPref val="3"/>
        </dgm:presLayoutVars>
      </dgm:prSet>
      <dgm:spPr/>
      <dgm:t>
        <a:bodyPr/>
        <a:lstStyle/>
        <a:p>
          <a:endParaRPr lang="en-GB"/>
        </a:p>
      </dgm:t>
    </dgm:pt>
    <dgm:pt modelId="{ADBECCD1-2FBC-4DD5-A9EE-897CAD3E4E54}" type="pres">
      <dgm:prSet presAssocID="{487C55A7-CF35-4095-9F29-70BED74231E6}" presName="rootConnector" presStyleLbl="node4" presStyleIdx="4" presStyleCnt="6"/>
      <dgm:spPr/>
      <dgm:t>
        <a:bodyPr/>
        <a:lstStyle/>
        <a:p>
          <a:endParaRPr lang="en-GB"/>
        </a:p>
      </dgm:t>
    </dgm:pt>
    <dgm:pt modelId="{16DD9673-B798-4ED6-ABED-DA4F273B093A}" type="pres">
      <dgm:prSet presAssocID="{487C55A7-CF35-4095-9F29-70BED74231E6}" presName="hierChild4" presStyleCnt="0"/>
      <dgm:spPr/>
    </dgm:pt>
    <dgm:pt modelId="{1F4940BC-905E-4CD0-8F1B-7E5E0F1CCB4A}" type="pres">
      <dgm:prSet presAssocID="{487C55A7-CF35-4095-9F29-70BED74231E6}" presName="hierChild5" presStyleCnt="0"/>
      <dgm:spPr/>
    </dgm:pt>
    <dgm:pt modelId="{B5ABB98E-04F5-464F-89E8-F0EA99D73F4C}" type="pres">
      <dgm:prSet presAssocID="{3DE14679-BCE4-4F4E-8089-0C88F74923D0}" presName="hierChild5" presStyleCnt="0"/>
      <dgm:spPr/>
    </dgm:pt>
    <dgm:pt modelId="{280FB324-FE74-4411-AC21-ED0244DEB45B}" type="pres">
      <dgm:prSet presAssocID="{B5D36BA2-7639-4F03-9519-B152D7DE7491}" presName="Name37" presStyleLbl="parChTrans1D3" presStyleIdx="5" presStyleCnt="6"/>
      <dgm:spPr/>
      <dgm:t>
        <a:bodyPr/>
        <a:lstStyle/>
        <a:p>
          <a:endParaRPr lang="en-GB"/>
        </a:p>
      </dgm:t>
    </dgm:pt>
    <dgm:pt modelId="{F2AEEBD7-5C49-4A79-80C1-A6DF632132C0}" type="pres">
      <dgm:prSet presAssocID="{1C4A6469-598E-4B1F-B2D8-1BD5158C0D08}" presName="hierRoot2" presStyleCnt="0">
        <dgm:presLayoutVars>
          <dgm:hierBranch val="init"/>
        </dgm:presLayoutVars>
      </dgm:prSet>
      <dgm:spPr/>
    </dgm:pt>
    <dgm:pt modelId="{AE3DEE0E-5FC3-4BAA-B62C-069C0C4E675D}" type="pres">
      <dgm:prSet presAssocID="{1C4A6469-598E-4B1F-B2D8-1BD5158C0D08}" presName="rootComposite" presStyleCnt="0"/>
      <dgm:spPr/>
    </dgm:pt>
    <dgm:pt modelId="{CF849F0C-37EB-446C-A8DB-F4D6BCDA4EE1}" type="pres">
      <dgm:prSet presAssocID="{1C4A6469-598E-4B1F-B2D8-1BD5158C0D08}" presName="rootText" presStyleLbl="node3" presStyleIdx="5" presStyleCnt="6">
        <dgm:presLayoutVars>
          <dgm:chPref val="3"/>
        </dgm:presLayoutVars>
      </dgm:prSet>
      <dgm:spPr/>
      <dgm:t>
        <a:bodyPr/>
        <a:lstStyle/>
        <a:p>
          <a:endParaRPr lang="en-GB"/>
        </a:p>
      </dgm:t>
    </dgm:pt>
    <dgm:pt modelId="{4AA4461C-F2C7-47C5-B4DF-6A39189F32E4}" type="pres">
      <dgm:prSet presAssocID="{1C4A6469-598E-4B1F-B2D8-1BD5158C0D08}" presName="rootConnector" presStyleLbl="node3" presStyleIdx="5" presStyleCnt="6"/>
      <dgm:spPr/>
      <dgm:t>
        <a:bodyPr/>
        <a:lstStyle/>
        <a:p>
          <a:endParaRPr lang="en-GB"/>
        </a:p>
      </dgm:t>
    </dgm:pt>
    <dgm:pt modelId="{ADAD8C83-CD09-462E-81EF-19B9A466ECE1}" type="pres">
      <dgm:prSet presAssocID="{1C4A6469-598E-4B1F-B2D8-1BD5158C0D08}" presName="hierChild4" presStyleCnt="0"/>
      <dgm:spPr/>
    </dgm:pt>
    <dgm:pt modelId="{E64A64A3-67E0-4B58-BFF9-A9C9DCF501D2}" type="pres">
      <dgm:prSet presAssocID="{F73B83D7-A467-44D2-8788-51252ED28E55}" presName="Name37" presStyleLbl="parChTrans1D4" presStyleIdx="5" presStyleCnt="6"/>
      <dgm:spPr/>
      <dgm:t>
        <a:bodyPr/>
        <a:lstStyle/>
        <a:p>
          <a:endParaRPr lang="en-GB"/>
        </a:p>
      </dgm:t>
    </dgm:pt>
    <dgm:pt modelId="{CD1485E4-73B0-4502-9F6A-81A65F2C92B2}" type="pres">
      <dgm:prSet presAssocID="{FB149F24-7B73-48C6-9312-AA86FCDDAC36}" presName="hierRoot2" presStyleCnt="0">
        <dgm:presLayoutVars>
          <dgm:hierBranch val="init"/>
        </dgm:presLayoutVars>
      </dgm:prSet>
      <dgm:spPr/>
    </dgm:pt>
    <dgm:pt modelId="{92F1809E-6A0A-4AA8-8631-44E63988E9E9}" type="pres">
      <dgm:prSet presAssocID="{FB149F24-7B73-48C6-9312-AA86FCDDAC36}" presName="rootComposite" presStyleCnt="0"/>
      <dgm:spPr/>
    </dgm:pt>
    <dgm:pt modelId="{CBCA1072-DDD3-486B-ACED-B7FCE0E0F58D}" type="pres">
      <dgm:prSet presAssocID="{FB149F24-7B73-48C6-9312-AA86FCDDAC36}" presName="rootText" presStyleLbl="node4" presStyleIdx="5" presStyleCnt="6">
        <dgm:presLayoutVars>
          <dgm:chPref val="3"/>
        </dgm:presLayoutVars>
      </dgm:prSet>
      <dgm:spPr/>
      <dgm:t>
        <a:bodyPr/>
        <a:lstStyle/>
        <a:p>
          <a:endParaRPr lang="en-GB"/>
        </a:p>
      </dgm:t>
    </dgm:pt>
    <dgm:pt modelId="{8AC6C44E-700C-4D03-AF1C-0EE4AE03DD04}" type="pres">
      <dgm:prSet presAssocID="{FB149F24-7B73-48C6-9312-AA86FCDDAC36}" presName="rootConnector" presStyleLbl="node4" presStyleIdx="5" presStyleCnt="6"/>
      <dgm:spPr/>
      <dgm:t>
        <a:bodyPr/>
        <a:lstStyle/>
        <a:p>
          <a:endParaRPr lang="en-GB"/>
        </a:p>
      </dgm:t>
    </dgm:pt>
    <dgm:pt modelId="{2300A682-AC53-4C32-87C4-92B5302E5687}" type="pres">
      <dgm:prSet presAssocID="{FB149F24-7B73-48C6-9312-AA86FCDDAC36}" presName="hierChild4" presStyleCnt="0"/>
      <dgm:spPr/>
    </dgm:pt>
    <dgm:pt modelId="{B974F699-49D0-4516-A5CD-3DE850DB537C}" type="pres">
      <dgm:prSet presAssocID="{FB149F24-7B73-48C6-9312-AA86FCDDAC36}" presName="hierChild5" presStyleCnt="0"/>
      <dgm:spPr/>
    </dgm:pt>
    <dgm:pt modelId="{6B512F35-04EC-4D3A-BAAD-E33A240711C3}" type="pres">
      <dgm:prSet presAssocID="{1C4A6469-598E-4B1F-B2D8-1BD5158C0D08}" presName="hierChild5" presStyleCnt="0"/>
      <dgm:spPr/>
    </dgm:pt>
    <dgm:pt modelId="{B42516A1-892A-4E33-83C0-345946442474}" type="pres">
      <dgm:prSet presAssocID="{1099BC46-06F0-4979-BD08-39A91341AF7B}" presName="hierChild5" presStyleCnt="0"/>
      <dgm:spPr/>
    </dgm:pt>
    <dgm:pt modelId="{52ED64D6-3D9F-48BD-A0F0-3CB9AC4B1771}" type="pres">
      <dgm:prSet presAssocID="{52EEC00A-4AD3-4F31-8FA5-ABA06D5B39F9}" presName="hierChild3" presStyleCnt="0"/>
      <dgm:spPr/>
    </dgm:pt>
    <dgm:pt modelId="{5180F725-1F48-43A2-ABAF-0B2E6B091D9D}" type="pres">
      <dgm:prSet presAssocID="{A56FB2AD-69B6-4080-9DB6-0E563586E583}" presName="Name111" presStyleLbl="parChTrans1D2" presStyleIdx="3" presStyleCnt="4"/>
      <dgm:spPr/>
      <dgm:t>
        <a:bodyPr/>
        <a:lstStyle/>
        <a:p>
          <a:endParaRPr lang="en-GB"/>
        </a:p>
      </dgm:t>
    </dgm:pt>
    <dgm:pt modelId="{A05BFB31-A28A-4FC0-9FD7-68823BEF9DCE}" type="pres">
      <dgm:prSet presAssocID="{F2D12043-B110-43C5-BF2A-8014E5A5F629}" presName="hierRoot3" presStyleCnt="0">
        <dgm:presLayoutVars>
          <dgm:hierBranch val="init"/>
        </dgm:presLayoutVars>
      </dgm:prSet>
      <dgm:spPr/>
    </dgm:pt>
    <dgm:pt modelId="{8559BC39-02E3-4FCA-BE03-6B6905C85258}" type="pres">
      <dgm:prSet presAssocID="{F2D12043-B110-43C5-BF2A-8014E5A5F629}" presName="rootComposite3" presStyleCnt="0"/>
      <dgm:spPr/>
    </dgm:pt>
    <dgm:pt modelId="{87788631-A958-4649-BA41-E5A622338EFF}" type="pres">
      <dgm:prSet presAssocID="{F2D12043-B110-43C5-BF2A-8014E5A5F629}" presName="rootText3" presStyleLbl="asst1" presStyleIdx="0" presStyleCnt="1" custScaleX="153610" custScaleY="86477">
        <dgm:presLayoutVars>
          <dgm:chPref val="3"/>
        </dgm:presLayoutVars>
      </dgm:prSet>
      <dgm:spPr/>
      <dgm:t>
        <a:bodyPr/>
        <a:lstStyle/>
        <a:p>
          <a:endParaRPr lang="en-GB"/>
        </a:p>
      </dgm:t>
    </dgm:pt>
    <dgm:pt modelId="{EBBF0D12-0729-49A2-9AB5-E4610604278B}" type="pres">
      <dgm:prSet presAssocID="{F2D12043-B110-43C5-BF2A-8014E5A5F629}" presName="rootConnector3" presStyleLbl="asst1" presStyleIdx="0" presStyleCnt="1"/>
      <dgm:spPr/>
      <dgm:t>
        <a:bodyPr/>
        <a:lstStyle/>
        <a:p>
          <a:endParaRPr lang="en-GB"/>
        </a:p>
      </dgm:t>
    </dgm:pt>
    <dgm:pt modelId="{E6E971DB-8C26-4988-84A3-94920B08AF90}" type="pres">
      <dgm:prSet presAssocID="{F2D12043-B110-43C5-BF2A-8014E5A5F629}" presName="hierChild6" presStyleCnt="0"/>
      <dgm:spPr/>
    </dgm:pt>
    <dgm:pt modelId="{B484A26E-27F2-4D1C-B588-465DAE65B535}" type="pres">
      <dgm:prSet presAssocID="{F2D12043-B110-43C5-BF2A-8014E5A5F629}" presName="hierChild7" presStyleCnt="0"/>
      <dgm:spPr/>
    </dgm:pt>
  </dgm:ptLst>
  <dgm:cxnLst>
    <dgm:cxn modelId="{10363BFD-045B-48B2-800F-9268E704B7E3}" type="presOf" srcId="{F9E10EE9-1C5B-4A85-9BA8-9929833F8E88}" destId="{930294A4-98EF-47CA-BD57-E99227886A0E}" srcOrd="0" destOrd="0" presId="urn:microsoft.com/office/officeart/2005/8/layout/orgChart1"/>
    <dgm:cxn modelId="{5CFD2CDD-155C-481D-9E58-0A79E18332FB}" type="presOf" srcId="{9C1A0119-C431-43DF-87AE-EE644E227067}" destId="{64677A72-5796-422B-A8E7-83DB021F092D}" srcOrd="0" destOrd="0" presId="urn:microsoft.com/office/officeart/2005/8/layout/orgChart1"/>
    <dgm:cxn modelId="{20A805E0-70BE-4C7A-8DC4-4E0239DBC62B}" srcId="{3C57238C-38F0-406E-AA8B-D37E91E61875}" destId="{40DC7E0A-5344-4A08-8F12-4D2B2FF22C38}" srcOrd="0" destOrd="0" parTransId="{B84EF6DF-594B-4661-939E-E943115A057C}" sibTransId="{FBE9630C-A5BA-4D62-A5C2-60EE41F27384}"/>
    <dgm:cxn modelId="{43E800C9-205F-4977-A324-12FC0DCA12BC}" type="presOf" srcId="{C3564318-D17D-4D94-9DA3-DB93E808457E}" destId="{38BA0CA9-7926-4F3A-8BAE-22212D6D7ECF}" srcOrd="0" destOrd="0" presId="urn:microsoft.com/office/officeart/2005/8/layout/orgChart1"/>
    <dgm:cxn modelId="{2199DD26-167F-4F4D-BB1F-D49A245C7340}" type="presOf" srcId="{E5F2F8E6-646B-4A1E-A47E-826CF3690972}" destId="{1BD9D7B9-20F0-4A06-8B21-E9F4276810E4}" srcOrd="0" destOrd="0" presId="urn:microsoft.com/office/officeart/2005/8/layout/orgChart1"/>
    <dgm:cxn modelId="{4A6AC959-E5FE-4493-8964-65EDEB5DDAD9}" srcId="{54CF0D2C-53A4-4FFB-B5C2-53484BF92074}" destId="{881A6849-28DB-4B0C-AD7D-6C123B2FDB70}" srcOrd="1" destOrd="0" parTransId="{35E0F0B1-8C49-485F-BCE3-59D401B6A706}" sibTransId="{6A7BE32D-4347-4D94-B12B-7318EF7AE49D}"/>
    <dgm:cxn modelId="{5E514DB4-2CE6-4A8B-B64F-4162A1AC1696}" type="presOf" srcId="{FB149F24-7B73-48C6-9312-AA86FCDDAC36}" destId="{CBCA1072-DDD3-486B-ACED-B7FCE0E0F58D}" srcOrd="0" destOrd="0" presId="urn:microsoft.com/office/officeart/2005/8/layout/orgChart1"/>
    <dgm:cxn modelId="{814755FE-C0AC-44CC-8D5C-A5BB1E4A25EC}" srcId="{881A6849-28DB-4B0C-AD7D-6C123B2FDB70}" destId="{E5F2F8E6-646B-4A1E-A47E-826CF3690972}" srcOrd="0" destOrd="0" parTransId="{15C6E316-DA74-42E0-8E33-24D37C4180E8}" sibTransId="{A7A23697-92F7-4865-BEEE-43554FBBAD7B}"/>
    <dgm:cxn modelId="{219C0816-C551-4FA0-AC70-23AD3762A519}" type="presOf" srcId="{1DF68F9D-7FBB-450D-8CC6-5BCECCD6D820}" destId="{4A2A0351-1464-4A43-9702-3F948E26955F}" srcOrd="0" destOrd="0" presId="urn:microsoft.com/office/officeart/2005/8/layout/orgChart1"/>
    <dgm:cxn modelId="{2C9E44AE-FBE4-45FE-A11D-C145B210D59C}" type="presOf" srcId="{1099BC46-06F0-4979-BD08-39A91341AF7B}" destId="{3B44E5A2-B03F-4647-87CC-E704385E9DFC}" srcOrd="1" destOrd="0" presId="urn:microsoft.com/office/officeart/2005/8/layout/orgChart1"/>
    <dgm:cxn modelId="{D5C571CD-A219-470A-A5BD-8CE705912D30}" type="presOf" srcId="{BC1A2153-EDE9-41D8-8D14-684F49F935C1}" destId="{4C25BA31-CA09-4F84-A36C-4F02C96976CA}" srcOrd="0" destOrd="0" presId="urn:microsoft.com/office/officeart/2005/8/layout/orgChart1"/>
    <dgm:cxn modelId="{BD39F226-1FC2-48A4-AA11-1676C46C25BD}" type="presOf" srcId="{15C6E316-DA74-42E0-8E33-24D37C4180E8}" destId="{8549871E-AF4A-4C28-9C5F-C15AECCAABA3}" srcOrd="0" destOrd="0" presId="urn:microsoft.com/office/officeart/2005/8/layout/orgChart1"/>
    <dgm:cxn modelId="{268B007F-AEE0-497D-89D8-3E6E5E055A9F}" type="presOf" srcId="{F73B83D7-A467-44D2-8788-51252ED28E55}" destId="{E64A64A3-67E0-4B58-BFF9-A9C9DCF501D2}" srcOrd="0" destOrd="0" presId="urn:microsoft.com/office/officeart/2005/8/layout/orgChart1"/>
    <dgm:cxn modelId="{BD7D9E7C-D640-46B6-924C-DCDD8C586FEF}" type="presOf" srcId="{CAB1709D-2B38-414D-BF6C-8B342C78A285}" destId="{C53D7528-357A-4B11-B377-AA79C19F982E}" srcOrd="0" destOrd="0" presId="urn:microsoft.com/office/officeart/2005/8/layout/orgChart1"/>
    <dgm:cxn modelId="{3A40ECC7-3960-488E-92DA-9FA4717C6FF2}" type="presOf" srcId="{DE6FDA7E-90C1-49AC-B518-4B72213228AD}" destId="{15647631-4B79-449D-9399-9085CC2E46DE}" srcOrd="1" destOrd="0" presId="urn:microsoft.com/office/officeart/2005/8/layout/orgChart1"/>
    <dgm:cxn modelId="{4B50179D-C832-4BAE-8754-F6D9C3199A8B}" type="presOf" srcId="{B5D36BA2-7639-4F03-9519-B152D7DE7491}" destId="{280FB324-FE74-4411-AC21-ED0244DEB45B}" srcOrd="0" destOrd="0" presId="urn:microsoft.com/office/officeart/2005/8/layout/orgChart1"/>
    <dgm:cxn modelId="{1D528D6F-2E6E-42AA-95B8-3F19A21948A6}" srcId="{B7BB1C82-B3B1-41C8-9668-4849EBE380BF}" destId="{DE6FDA7E-90C1-49AC-B518-4B72213228AD}" srcOrd="0" destOrd="0" parTransId="{1DF68F9D-7FBB-450D-8CC6-5BCECCD6D820}" sibTransId="{4004F30C-3413-4C16-8923-382C2C9C988F}"/>
    <dgm:cxn modelId="{41F40BFD-BF7F-43E3-8F41-E0869A884A23}" srcId="{1099BC46-06F0-4979-BD08-39A91341AF7B}" destId="{1C4A6469-598E-4B1F-B2D8-1BD5158C0D08}" srcOrd="1" destOrd="0" parTransId="{B5D36BA2-7639-4F03-9519-B152D7DE7491}" sibTransId="{1C0A772D-7744-4C92-8114-3D20FE43C93E}"/>
    <dgm:cxn modelId="{E252E2C7-2370-44A9-9BB4-D1D598664EC9}" srcId="{52EEC00A-4AD3-4F31-8FA5-ABA06D5B39F9}" destId="{54CF0D2C-53A4-4FFB-B5C2-53484BF92074}" srcOrd="1" destOrd="0" parTransId="{C3564318-D17D-4D94-9DA3-DB93E808457E}" sibTransId="{43066B49-219A-4407-A9EA-838FA84E6DA9}"/>
    <dgm:cxn modelId="{3668C41C-741B-4550-B4E6-990A66C1E39A}" type="presOf" srcId="{0198ACE0-DF07-4378-8E49-55B04D4666BF}" destId="{90750233-B465-40F7-9145-B3C0C3AC8427}" srcOrd="0" destOrd="0" presId="urn:microsoft.com/office/officeart/2005/8/layout/orgChart1"/>
    <dgm:cxn modelId="{D7A643C9-139A-442F-85AB-3108AC428583}" type="presOf" srcId="{F5813AB5-FC56-45F5-8DF9-F65B9E61376A}" destId="{8C4C3062-587B-4BF2-9188-670C927AF950}" srcOrd="1" destOrd="0" presId="urn:microsoft.com/office/officeart/2005/8/layout/orgChart1"/>
    <dgm:cxn modelId="{1FBBD855-5D26-4279-A047-E645EB2AFA88}" type="presOf" srcId="{F2D12043-B110-43C5-BF2A-8014E5A5F629}" destId="{EBBF0D12-0729-49A2-9AB5-E4610604278B}" srcOrd="1" destOrd="0" presId="urn:microsoft.com/office/officeart/2005/8/layout/orgChart1"/>
    <dgm:cxn modelId="{806CCDE3-CE79-478C-ACA4-4515E411925C}" type="presOf" srcId="{1C4A6469-598E-4B1F-B2D8-1BD5158C0D08}" destId="{CF849F0C-37EB-446C-A8DB-F4D6BCDA4EE1}" srcOrd="0" destOrd="0" presId="urn:microsoft.com/office/officeart/2005/8/layout/orgChart1"/>
    <dgm:cxn modelId="{E702EFD1-1AB8-401A-A60B-1AD5B5FED73C}" type="presOf" srcId="{5A73D08C-688C-4F7C-AE93-4E71D4DA53B4}" destId="{F0C1135F-9754-42B3-BE4F-6D3D6E2CD79A}" srcOrd="0" destOrd="0" presId="urn:microsoft.com/office/officeart/2005/8/layout/orgChart1"/>
    <dgm:cxn modelId="{8E4D21AC-09CF-43DC-9F03-290194EF593D}" type="presOf" srcId="{52EEC00A-4AD3-4F31-8FA5-ABA06D5B39F9}" destId="{1311FE2E-C019-48BE-8FED-E80E9DD57758}" srcOrd="0" destOrd="0" presId="urn:microsoft.com/office/officeart/2005/8/layout/orgChart1"/>
    <dgm:cxn modelId="{2CD33557-3619-40C7-9080-55E45267E2DD}" type="presOf" srcId="{BD589242-27AE-472A-8B69-E2C1285A076A}" destId="{DCF6CC26-DA75-4B84-883E-B41CD4090C11}" srcOrd="0" destOrd="0" presId="urn:microsoft.com/office/officeart/2005/8/layout/orgChart1"/>
    <dgm:cxn modelId="{FE60BEAB-E2BC-4B98-A0E4-284670051ECD}" type="presOf" srcId="{B7BB1C82-B3B1-41C8-9668-4849EBE380BF}" destId="{354B8094-24F7-4C6B-86EE-41DD3E263D71}" srcOrd="1" destOrd="0" presId="urn:microsoft.com/office/officeart/2005/8/layout/orgChart1"/>
    <dgm:cxn modelId="{8610F04B-72EC-4EF1-A61F-C6042390FFA7}" type="presOf" srcId="{54CF0D2C-53A4-4FFB-B5C2-53484BF92074}" destId="{458A67FA-6979-44F8-80AA-8363628DF50D}" srcOrd="1" destOrd="0" presId="urn:microsoft.com/office/officeart/2005/8/layout/orgChart1"/>
    <dgm:cxn modelId="{8AC6B4B9-B188-4287-AFDA-2D1995CA9FF4}" srcId="{52EEC00A-4AD3-4F31-8FA5-ABA06D5B39F9}" destId="{F2D12043-B110-43C5-BF2A-8014E5A5F629}" srcOrd="0" destOrd="0" parTransId="{A56FB2AD-69B6-4080-9DB6-0E563586E583}" sibTransId="{2322583E-3DA8-4C6E-BE7F-1FFEC1A68083}"/>
    <dgm:cxn modelId="{EFABFAD4-E154-4B7E-8F2B-6A8665D06BA9}" type="presOf" srcId="{6648A846-53F6-4F41-AEDB-F9F7ED7C0A63}" destId="{7884E3B6-1F61-4B97-96A1-591BA1C598EF}" srcOrd="1" destOrd="0" presId="urn:microsoft.com/office/officeart/2005/8/layout/orgChart1"/>
    <dgm:cxn modelId="{95D6377B-3282-41B6-93F5-742A07855B8E}" type="presOf" srcId="{966FF2AC-4792-4B39-8247-EA6A51CD38FA}" destId="{2D10D9E4-E653-4416-99A1-650567DE367F}" srcOrd="0" destOrd="0" presId="urn:microsoft.com/office/officeart/2005/8/layout/orgChart1"/>
    <dgm:cxn modelId="{F609D809-7C59-4918-800A-23BD246E443F}" srcId="{BD589242-27AE-472A-8B69-E2C1285A076A}" destId="{52EEC00A-4AD3-4F31-8FA5-ABA06D5B39F9}" srcOrd="0" destOrd="0" parTransId="{2D90BFD9-D5F8-4690-A6CE-E5B5A1A1BDF0}" sibTransId="{BC8BBB70-30BE-4DAD-AA70-631AE5CA304C}"/>
    <dgm:cxn modelId="{0AD263B0-3A11-450C-B3E1-CF0C33067F4C}" type="presOf" srcId="{DBBABE1F-F61F-4BBA-9933-F80132672417}" destId="{A54F457E-C4A5-48E1-8654-28583A25C718}" srcOrd="1" destOrd="0" presId="urn:microsoft.com/office/officeart/2005/8/layout/orgChart1"/>
    <dgm:cxn modelId="{41AA278E-3B3D-4717-A4E5-1513275ACFBE}" type="presOf" srcId="{3C57238C-38F0-406E-AA8B-D37E91E61875}" destId="{753BBF48-2942-4F69-8E99-E9E0493F0789}" srcOrd="1" destOrd="0" presId="urn:microsoft.com/office/officeart/2005/8/layout/orgChart1"/>
    <dgm:cxn modelId="{8D2EA09C-FDB9-455D-837E-2C06839C37CE}" type="presOf" srcId="{3DE14679-BCE4-4F4E-8089-0C88F74923D0}" destId="{46E5E17B-CEAA-42A9-87D3-BF04A09B7209}" srcOrd="0" destOrd="0" presId="urn:microsoft.com/office/officeart/2005/8/layout/orgChart1"/>
    <dgm:cxn modelId="{E70F1DAA-B3CA-49B4-AB73-65555D531C52}" type="presOf" srcId="{E5F2F8E6-646B-4A1E-A47E-826CF3690972}" destId="{85289217-83DE-4FDB-A925-178D85B66E51}" srcOrd="1" destOrd="0" presId="urn:microsoft.com/office/officeart/2005/8/layout/orgChart1"/>
    <dgm:cxn modelId="{C5BE5F8C-0CC1-43A8-9030-038C83449A18}" type="presOf" srcId="{B84EF6DF-594B-4661-939E-E943115A057C}" destId="{FCC5C81E-1883-45FF-8BCE-F2992C1D8BC0}" srcOrd="0" destOrd="0" presId="urn:microsoft.com/office/officeart/2005/8/layout/orgChart1"/>
    <dgm:cxn modelId="{5A307A5E-59B7-4056-B781-AB89CE5F7C67}" type="presOf" srcId="{B7BB1C82-B3B1-41C8-9668-4849EBE380BF}" destId="{522673F0-85D9-484F-83D5-3DB7814179C9}" srcOrd="0" destOrd="0" presId="urn:microsoft.com/office/officeart/2005/8/layout/orgChart1"/>
    <dgm:cxn modelId="{6A62C91B-A3E0-4BDB-A99F-CAC4EE855170}" type="presOf" srcId="{F5813AB5-FC56-45F5-8DF9-F65B9E61376A}" destId="{61152F21-3589-4E79-A4F3-3722F5F5111D}" srcOrd="0" destOrd="0" presId="urn:microsoft.com/office/officeart/2005/8/layout/orgChart1"/>
    <dgm:cxn modelId="{5D66C6E5-4712-4B0A-A3EF-7B5E72E0D2B7}" type="presOf" srcId="{DE6FDA7E-90C1-49AC-B518-4B72213228AD}" destId="{654697ED-5D11-466E-AEF4-2F95982F7A64}" srcOrd="0" destOrd="0" presId="urn:microsoft.com/office/officeart/2005/8/layout/orgChart1"/>
    <dgm:cxn modelId="{572FB0B1-D010-44C6-BB58-F9CE60445414}" type="presOf" srcId="{FB149F24-7B73-48C6-9312-AA86FCDDAC36}" destId="{8AC6C44E-700C-4D03-AF1C-0EE4AE03DD04}" srcOrd="1" destOrd="0" presId="urn:microsoft.com/office/officeart/2005/8/layout/orgChart1"/>
    <dgm:cxn modelId="{DEDECB8C-1487-46F3-BC15-B63D900D0063}" type="presOf" srcId="{35E0F0B1-8C49-485F-BCE3-59D401B6A706}" destId="{6E436244-0BB9-4287-8D4B-5F41D261F61C}" srcOrd="0" destOrd="0" presId="urn:microsoft.com/office/officeart/2005/8/layout/orgChart1"/>
    <dgm:cxn modelId="{50ABBC7C-0B8D-4A01-9549-1E9C25EDC4EB}" type="presOf" srcId="{F2D12043-B110-43C5-BF2A-8014E5A5F629}" destId="{87788631-A958-4649-BA41-E5A622338EFF}" srcOrd="0" destOrd="0" presId="urn:microsoft.com/office/officeart/2005/8/layout/orgChart1"/>
    <dgm:cxn modelId="{F1ECC6F7-15B2-4F9C-8E1F-2F05C100CBA7}" srcId="{1099BC46-06F0-4979-BD08-39A91341AF7B}" destId="{3DE14679-BCE4-4F4E-8089-0C88F74923D0}" srcOrd="0" destOrd="0" parTransId="{C6E16D6D-2228-46DB-BCE5-6649943C0D33}" sibTransId="{42D1C01E-71C2-4190-9D2C-1234E55768F8}"/>
    <dgm:cxn modelId="{5B5EA8C4-A90E-4108-A46F-79F965798DB7}" type="presOf" srcId="{A56FB2AD-69B6-4080-9DB6-0E563586E583}" destId="{5180F725-1F48-43A2-ABAF-0B2E6B091D9D}" srcOrd="0" destOrd="0" presId="urn:microsoft.com/office/officeart/2005/8/layout/orgChart1"/>
    <dgm:cxn modelId="{7CA59B0C-EE6B-402E-9C4C-ABBC0AA33011}" srcId="{6648A846-53F6-4F41-AEDB-F9F7ED7C0A63}" destId="{F5813AB5-FC56-45F5-8DF9-F65B9E61376A}" srcOrd="0" destOrd="0" parTransId="{F9E10EE9-1C5B-4A85-9BA8-9929833F8E88}" sibTransId="{9BF381AA-2A56-4A6A-95A0-BF83BD6F2DB9}"/>
    <dgm:cxn modelId="{39059658-A017-435C-8B81-3211E69F9DE8}" type="presOf" srcId="{487C55A7-CF35-4095-9F29-70BED74231E6}" destId="{EBE4947C-F2C7-4D72-9D07-5970680DAF79}" srcOrd="0" destOrd="0" presId="urn:microsoft.com/office/officeart/2005/8/layout/orgChart1"/>
    <dgm:cxn modelId="{B7800DB9-E904-48B4-9E58-B92F0B396525}" type="presOf" srcId="{3C57238C-38F0-406E-AA8B-D37E91E61875}" destId="{E15601F4-F020-44EE-8FB6-9A3A4BD507CD}" srcOrd="0" destOrd="0" presId="urn:microsoft.com/office/officeart/2005/8/layout/orgChart1"/>
    <dgm:cxn modelId="{65F110F1-7A17-46E9-B2C2-C33636422314}" srcId="{1C4A6469-598E-4B1F-B2D8-1BD5158C0D08}" destId="{FB149F24-7B73-48C6-9312-AA86FCDDAC36}" srcOrd="0" destOrd="0" parTransId="{F73B83D7-A467-44D2-8788-51252ED28E55}" sibTransId="{5418834C-7AB7-452E-9599-A11223F20697}"/>
    <dgm:cxn modelId="{A3958129-5FFD-4EED-A50D-4F0A71D6377D}" type="presOf" srcId="{40DC7E0A-5344-4A08-8F12-4D2B2FF22C38}" destId="{CFE32655-08B0-4B7E-887B-6D297A1F09B7}" srcOrd="0" destOrd="0" presId="urn:microsoft.com/office/officeart/2005/8/layout/orgChart1"/>
    <dgm:cxn modelId="{81643172-7903-4AE8-A578-321ED6322DD6}" type="presOf" srcId="{C6E16D6D-2228-46DB-BCE5-6649943C0D33}" destId="{7A151BDD-A5C1-45CD-AC82-D786CBDA9277}" srcOrd="0" destOrd="0" presId="urn:microsoft.com/office/officeart/2005/8/layout/orgChart1"/>
    <dgm:cxn modelId="{E5747EA4-8149-4C76-9B9B-8A38A707A5CA}" type="presOf" srcId="{40DC7E0A-5344-4A08-8F12-4D2B2FF22C38}" destId="{4CD1E89C-2438-44E8-969D-4A1E8886C28F}" srcOrd="1" destOrd="0" presId="urn:microsoft.com/office/officeart/2005/8/layout/orgChart1"/>
    <dgm:cxn modelId="{97B40428-F49C-44B5-9A5C-EE359F92DEDF}" srcId="{F5813AB5-FC56-45F5-8DF9-F65B9E61376A}" destId="{DBBABE1F-F61F-4BBA-9933-F80132672417}" srcOrd="0" destOrd="0" parTransId="{966FF2AC-4792-4B39-8247-EA6A51CD38FA}" sibTransId="{82EB9079-A0DD-4595-BE0A-35E524A43CF8}"/>
    <dgm:cxn modelId="{85EA1221-5F2A-4EFE-AFD3-AD3B3DD2F4F4}" type="presOf" srcId="{487C55A7-CF35-4095-9F29-70BED74231E6}" destId="{ADBECCD1-2FBC-4DD5-A9EE-897CAD3E4E54}" srcOrd="1" destOrd="0" presId="urn:microsoft.com/office/officeart/2005/8/layout/orgChart1"/>
    <dgm:cxn modelId="{5FB84900-9027-4263-98A6-8508337AA6FC}" srcId="{54CF0D2C-53A4-4FFB-B5C2-53484BF92074}" destId="{B7BB1C82-B3B1-41C8-9668-4849EBE380BF}" srcOrd="0" destOrd="0" parTransId="{BC1A2153-EDE9-41D8-8D14-684F49F935C1}" sibTransId="{7A04071D-A58D-43BC-9199-2A9288B4E4DC}"/>
    <dgm:cxn modelId="{D83CC3E9-6C78-4FED-A473-E22A46AEE059}" type="presOf" srcId="{1099BC46-06F0-4979-BD08-39A91341AF7B}" destId="{684F51D0-B8AA-4DCD-B692-BE2623A794C6}" srcOrd="0" destOrd="0" presId="urn:microsoft.com/office/officeart/2005/8/layout/orgChart1"/>
    <dgm:cxn modelId="{A12BB496-3B64-47A2-BB6A-ED648592E7B8}" type="presOf" srcId="{3DE14679-BCE4-4F4E-8089-0C88F74923D0}" destId="{48C5430F-E3CB-4D13-B46C-7E1533D37354}" srcOrd="1" destOrd="0" presId="urn:microsoft.com/office/officeart/2005/8/layout/orgChart1"/>
    <dgm:cxn modelId="{E520F024-7DC6-4EA3-AD51-FCA0F58D044A}" srcId="{3DE14679-BCE4-4F4E-8089-0C88F74923D0}" destId="{487C55A7-CF35-4095-9F29-70BED74231E6}" srcOrd="0" destOrd="0" parTransId="{5A73D08C-688C-4F7C-AE93-4E71D4DA53B4}" sibTransId="{1FFCBBD0-DC2B-4F50-A0AD-34F07219BCAD}"/>
    <dgm:cxn modelId="{77925DE2-2C98-4977-A754-386FE4BD9AD1}" srcId="{52EEC00A-4AD3-4F31-8FA5-ABA06D5B39F9}" destId="{1099BC46-06F0-4979-BD08-39A91341AF7B}" srcOrd="3" destOrd="0" parTransId="{CAB1709D-2B38-414D-BF6C-8B342C78A285}" sibTransId="{E994E23A-FD61-4E2F-9045-960ACC34E5B0}"/>
    <dgm:cxn modelId="{15D2E2AA-4E91-4A1E-9797-3CB2D9259079}" type="presOf" srcId="{54CF0D2C-53A4-4FFB-B5C2-53484BF92074}" destId="{C203F5C7-5A7D-4C4A-9F9B-FE6A745659D8}" srcOrd="0" destOrd="0" presId="urn:microsoft.com/office/officeart/2005/8/layout/orgChart1"/>
    <dgm:cxn modelId="{407A68E3-6F4B-438D-A341-94C1CDB319ED}" type="presOf" srcId="{DBBABE1F-F61F-4BBA-9933-F80132672417}" destId="{E0C7D6C2-501C-4237-B97A-E31011D287E1}" srcOrd="0" destOrd="0" presId="urn:microsoft.com/office/officeart/2005/8/layout/orgChart1"/>
    <dgm:cxn modelId="{B1A9228E-E8DF-4BE1-A28C-F176A7D3AED4}" type="presOf" srcId="{1C4A6469-598E-4B1F-B2D8-1BD5158C0D08}" destId="{4AA4461C-F2C7-47C5-B4DF-6A39189F32E4}" srcOrd="1" destOrd="0" presId="urn:microsoft.com/office/officeart/2005/8/layout/orgChart1"/>
    <dgm:cxn modelId="{84500026-F618-4163-9C65-33E9658AF930}" type="presOf" srcId="{6648A846-53F6-4F41-AEDB-F9F7ED7C0A63}" destId="{6B6D71F6-0A2E-4B4A-9043-952C2F7F6031}" srcOrd="0" destOrd="0" presId="urn:microsoft.com/office/officeart/2005/8/layout/orgChart1"/>
    <dgm:cxn modelId="{E1ADE25A-F37F-4ABD-987F-AC8E24591E5D}" type="presOf" srcId="{881A6849-28DB-4B0C-AD7D-6C123B2FDB70}" destId="{DE37E7DC-1D22-4C86-B348-1CB4756D8A0B}" srcOrd="0" destOrd="0" presId="urn:microsoft.com/office/officeart/2005/8/layout/orgChart1"/>
    <dgm:cxn modelId="{97455560-1AAE-44AB-8E98-82E87FF03292}" srcId="{52EEC00A-4AD3-4F31-8FA5-ABA06D5B39F9}" destId="{6648A846-53F6-4F41-AEDB-F9F7ED7C0A63}" srcOrd="2" destOrd="0" parTransId="{0198ACE0-DF07-4378-8E49-55B04D4666BF}" sibTransId="{7228E512-6F22-4B67-ABC0-16A2F03D871D}"/>
    <dgm:cxn modelId="{2CF7EC22-BFB8-41CD-8BE5-A55D0021C7A5}" type="presOf" srcId="{881A6849-28DB-4B0C-AD7D-6C123B2FDB70}" destId="{C91A7FE1-0D6F-4038-93A2-450CC870438C}" srcOrd="1" destOrd="0" presId="urn:microsoft.com/office/officeart/2005/8/layout/orgChart1"/>
    <dgm:cxn modelId="{5B60D84D-0BFC-43F9-8B74-E5DCA905397C}" srcId="{6648A846-53F6-4F41-AEDB-F9F7ED7C0A63}" destId="{3C57238C-38F0-406E-AA8B-D37E91E61875}" srcOrd="1" destOrd="0" parTransId="{9C1A0119-C431-43DF-87AE-EE644E227067}" sibTransId="{B48C28E2-7D52-4E70-9DB9-A8EF0D44F20D}"/>
    <dgm:cxn modelId="{DD5186CC-0496-4C38-A7BB-B67B8F9942F4}" type="presOf" srcId="{52EEC00A-4AD3-4F31-8FA5-ABA06D5B39F9}" destId="{D7D1ACB4-E788-4B4E-927C-16C191F6069C}" srcOrd="1" destOrd="0" presId="urn:microsoft.com/office/officeart/2005/8/layout/orgChart1"/>
    <dgm:cxn modelId="{025DD877-AB92-4319-BDF6-0D1DBBF6A7D2}" type="presParOf" srcId="{DCF6CC26-DA75-4B84-883E-B41CD4090C11}" destId="{A2F205A6-8FB5-4F88-ADCD-5D0657793210}" srcOrd="0" destOrd="0" presId="urn:microsoft.com/office/officeart/2005/8/layout/orgChart1"/>
    <dgm:cxn modelId="{E5414929-2A61-4ABD-855D-5BF3AB8A15C6}" type="presParOf" srcId="{A2F205A6-8FB5-4F88-ADCD-5D0657793210}" destId="{1DA005B5-1105-4163-A842-A7F8F9D69DB5}" srcOrd="0" destOrd="0" presId="urn:microsoft.com/office/officeart/2005/8/layout/orgChart1"/>
    <dgm:cxn modelId="{AA5D5B6D-8ABA-45CB-8F05-578F777A66C2}" type="presParOf" srcId="{1DA005B5-1105-4163-A842-A7F8F9D69DB5}" destId="{1311FE2E-C019-48BE-8FED-E80E9DD57758}" srcOrd="0" destOrd="0" presId="urn:microsoft.com/office/officeart/2005/8/layout/orgChart1"/>
    <dgm:cxn modelId="{357331AF-BDCC-41B0-9308-01EAB8898C5D}" type="presParOf" srcId="{1DA005B5-1105-4163-A842-A7F8F9D69DB5}" destId="{D7D1ACB4-E788-4B4E-927C-16C191F6069C}" srcOrd="1" destOrd="0" presId="urn:microsoft.com/office/officeart/2005/8/layout/orgChart1"/>
    <dgm:cxn modelId="{13788DC1-8383-4154-BFD7-A72600A86990}" type="presParOf" srcId="{A2F205A6-8FB5-4F88-ADCD-5D0657793210}" destId="{B8E091FD-D891-4C19-8C18-6769D07CFBFB}" srcOrd="1" destOrd="0" presId="urn:microsoft.com/office/officeart/2005/8/layout/orgChart1"/>
    <dgm:cxn modelId="{4BF0D20E-2C1D-4604-813A-5B05EA117ADC}" type="presParOf" srcId="{B8E091FD-D891-4C19-8C18-6769D07CFBFB}" destId="{38BA0CA9-7926-4F3A-8BAE-22212D6D7ECF}" srcOrd="0" destOrd="0" presId="urn:microsoft.com/office/officeart/2005/8/layout/orgChart1"/>
    <dgm:cxn modelId="{C3FB179A-17B9-4E7E-9DCA-19B9EC406045}" type="presParOf" srcId="{B8E091FD-D891-4C19-8C18-6769D07CFBFB}" destId="{93C5B7E6-8CD3-49B3-9D94-880CDFD767D4}" srcOrd="1" destOrd="0" presId="urn:microsoft.com/office/officeart/2005/8/layout/orgChart1"/>
    <dgm:cxn modelId="{6DEA12AD-231B-4700-9DAE-3510C09B391F}" type="presParOf" srcId="{93C5B7E6-8CD3-49B3-9D94-880CDFD767D4}" destId="{34353C18-5F3A-4082-BEFD-5A3EC0F75AC7}" srcOrd="0" destOrd="0" presId="urn:microsoft.com/office/officeart/2005/8/layout/orgChart1"/>
    <dgm:cxn modelId="{26149191-9C9C-4B2E-9DCA-6827223CD185}" type="presParOf" srcId="{34353C18-5F3A-4082-BEFD-5A3EC0F75AC7}" destId="{C203F5C7-5A7D-4C4A-9F9B-FE6A745659D8}" srcOrd="0" destOrd="0" presId="urn:microsoft.com/office/officeart/2005/8/layout/orgChart1"/>
    <dgm:cxn modelId="{A7FAC196-1665-4723-88E8-82B4C7FD87C1}" type="presParOf" srcId="{34353C18-5F3A-4082-BEFD-5A3EC0F75AC7}" destId="{458A67FA-6979-44F8-80AA-8363628DF50D}" srcOrd="1" destOrd="0" presId="urn:microsoft.com/office/officeart/2005/8/layout/orgChart1"/>
    <dgm:cxn modelId="{28D828B4-B464-4FD5-82EF-A1FE78B07877}" type="presParOf" srcId="{93C5B7E6-8CD3-49B3-9D94-880CDFD767D4}" destId="{AA105F52-9108-4B62-A3AB-FAF6851B8738}" srcOrd="1" destOrd="0" presId="urn:microsoft.com/office/officeart/2005/8/layout/orgChart1"/>
    <dgm:cxn modelId="{83C919A4-21EA-414C-A050-48F0A8D553B0}" type="presParOf" srcId="{AA105F52-9108-4B62-A3AB-FAF6851B8738}" destId="{4C25BA31-CA09-4F84-A36C-4F02C96976CA}" srcOrd="0" destOrd="0" presId="urn:microsoft.com/office/officeart/2005/8/layout/orgChart1"/>
    <dgm:cxn modelId="{386E5E6F-4CD6-46DE-A87D-07D5AEDC9960}" type="presParOf" srcId="{AA105F52-9108-4B62-A3AB-FAF6851B8738}" destId="{AE9D1020-9725-4B00-AF25-A70F7C7CB5E2}" srcOrd="1" destOrd="0" presId="urn:microsoft.com/office/officeart/2005/8/layout/orgChart1"/>
    <dgm:cxn modelId="{0262D03A-8284-401D-A54A-C84796DE6B55}" type="presParOf" srcId="{AE9D1020-9725-4B00-AF25-A70F7C7CB5E2}" destId="{F6A0AB07-8914-4D1F-BBA2-68ED7A12B053}" srcOrd="0" destOrd="0" presId="urn:microsoft.com/office/officeart/2005/8/layout/orgChart1"/>
    <dgm:cxn modelId="{5E89ED8F-8EDD-47CA-B89B-CE862F627CB6}" type="presParOf" srcId="{F6A0AB07-8914-4D1F-BBA2-68ED7A12B053}" destId="{522673F0-85D9-484F-83D5-3DB7814179C9}" srcOrd="0" destOrd="0" presId="urn:microsoft.com/office/officeart/2005/8/layout/orgChart1"/>
    <dgm:cxn modelId="{48B53407-8528-488B-868F-A083E651D660}" type="presParOf" srcId="{F6A0AB07-8914-4D1F-BBA2-68ED7A12B053}" destId="{354B8094-24F7-4C6B-86EE-41DD3E263D71}" srcOrd="1" destOrd="0" presId="urn:microsoft.com/office/officeart/2005/8/layout/orgChart1"/>
    <dgm:cxn modelId="{76F6519D-67AF-4FDE-9A04-183337898A49}" type="presParOf" srcId="{AE9D1020-9725-4B00-AF25-A70F7C7CB5E2}" destId="{D5886729-99C5-4839-AAE9-E64D679D7BB0}" srcOrd="1" destOrd="0" presId="urn:microsoft.com/office/officeart/2005/8/layout/orgChart1"/>
    <dgm:cxn modelId="{A6695B43-C2CF-46F8-8AE9-2C2AFADB18FA}" type="presParOf" srcId="{D5886729-99C5-4839-AAE9-E64D679D7BB0}" destId="{4A2A0351-1464-4A43-9702-3F948E26955F}" srcOrd="0" destOrd="0" presId="urn:microsoft.com/office/officeart/2005/8/layout/orgChart1"/>
    <dgm:cxn modelId="{A8C2EBD7-390C-4F65-8DDA-BA9CAA2CA13E}" type="presParOf" srcId="{D5886729-99C5-4839-AAE9-E64D679D7BB0}" destId="{81C264C8-5FC2-46BF-AEBD-D5D618B402F0}" srcOrd="1" destOrd="0" presId="urn:microsoft.com/office/officeart/2005/8/layout/orgChart1"/>
    <dgm:cxn modelId="{597D8CB7-37A1-4703-9BBF-29050203BAF4}" type="presParOf" srcId="{81C264C8-5FC2-46BF-AEBD-D5D618B402F0}" destId="{20CB462F-855E-41B6-AA99-E48B7310FE7E}" srcOrd="0" destOrd="0" presId="urn:microsoft.com/office/officeart/2005/8/layout/orgChart1"/>
    <dgm:cxn modelId="{03F459B1-EEDF-4C08-9289-432862296458}" type="presParOf" srcId="{20CB462F-855E-41B6-AA99-E48B7310FE7E}" destId="{654697ED-5D11-466E-AEF4-2F95982F7A64}" srcOrd="0" destOrd="0" presId="urn:microsoft.com/office/officeart/2005/8/layout/orgChart1"/>
    <dgm:cxn modelId="{485A0984-D8F8-4E3E-B144-4E47192F0AF5}" type="presParOf" srcId="{20CB462F-855E-41B6-AA99-E48B7310FE7E}" destId="{15647631-4B79-449D-9399-9085CC2E46DE}" srcOrd="1" destOrd="0" presId="urn:microsoft.com/office/officeart/2005/8/layout/orgChart1"/>
    <dgm:cxn modelId="{963C1164-3E3A-4050-BAB5-A3BD7D422637}" type="presParOf" srcId="{81C264C8-5FC2-46BF-AEBD-D5D618B402F0}" destId="{37AD5E55-504F-476E-A9DF-4E58F940B843}" srcOrd="1" destOrd="0" presId="urn:microsoft.com/office/officeart/2005/8/layout/orgChart1"/>
    <dgm:cxn modelId="{D29AA572-37F6-48FD-B944-52B7F730067E}" type="presParOf" srcId="{81C264C8-5FC2-46BF-AEBD-D5D618B402F0}" destId="{A178BAC7-6016-43F8-9EF1-EDAEAD6634DE}" srcOrd="2" destOrd="0" presId="urn:microsoft.com/office/officeart/2005/8/layout/orgChart1"/>
    <dgm:cxn modelId="{5F38F991-30CE-4709-AB2A-BABB5A7639DB}" type="presParOf" srcId="{AE9D1020-9725-4B00-AF25-A70F7C7CB5E2}" destId="{C6FB8CF4-C16D-4800-954C-80ECD0FDDF32}" srcOrd="2" destOrd="0" presId="urn:microsoft.com/office/officeart/2005/8/layout/orgChart1"/>
    <dgm:cxn modelId="{F7647289-7E24-4916-86AF-EBF00AA4FADE}" type="presParOf" srcId="{AA105F52-9108-4B62-A3AB-FAF6851B8738}" destId="{6E436244-0BB9-4287-8D4B-5F41D261F61C}" srcOrd="2" destOrd="0" presId="urn:microsoft.com/office/officeart/2005/8/layout/orgChart1"/>
    <dgm:cxn modelId="{182E9F80-E732-4933-A168-8BAF0829D753}" type="presParOf" srcId="{AA105F52-9108-4B62-A3AB-FAF6851B8738}" destId="{5B5DE492-C28D-45F4-9493-3E8DE7947C42}" srcOrd="3" destOrd="0" presId="urn:microsoft.com/office/officeart/2005/8/layout/orgChart1"/>
    <dgm:cxn modelId="{40B16620-E232-4FE0-9806-6772241DA36C}" type="presParOf" srcId="{5B5DE492-C28D-45F4-9493-3E8DE7947C42}" destId="{3B8554F4-1841-48FE-859E-F26E2F11F835}" srcOrd="0" destOrd="0" presId="urn:microsoft.com/office/officeart/2005/8/layout/orgChart1"/>
    <dgm:cxn modelId="{A01EFD64-1B27-45E9-8B83-EBD78EF980FC}" type="presParOf" srcId="{3B8554F4-1841-48FE-859E-F26E2F11F835}" destId="{DE37E7DC-1D22-4C86-B348-1CB4756D8A0B}" srcOrd="0" destOrd="0" presId="urn:microsoft.com/office/officeart/2005/8/layout/orgChart1"/>
    <dgm:cxn modelId="{805EAD3E-1B35-4736-8887-3A9BF2782BD0}" type="presParOf" srcId="{3B8554F4-1841-48FE-859E-F26E2F11F835}" destId="{C91A7FE1-0D6F-4038-93A2-450CC870438C}" srcOrd="1" destOrd="0" presId="urn:microsoft.com/office/officeart/2005/8/layout/orgChart1"/>
    <dgm:cxn modelId="{E529883C-4F12-42F2-90EE-18CC50F76BDA}" type="presParOf" srcId="{5B5DE492-C28D-45F4-9493-3E8DE7947C42}" destId="{784A7E80-C740-41F2-A607-CCF8941410BD}" srcOrd="1" destOrd="0" presId="urn:microsoft.com/office/officeart/2005/8/layout/orgChart1"/>
    <dgm:cxn modelId="{027FA755-DC9D-4F18-9D28-262B2876723E}" type="presParOf" srcId="{784A7E80-C740-41F2-A607-CCF8941410BD}" destId="{8549871E-AF4A-4C28-9C5F-C15AECCAABA3}" srcOrd="0" destOrd="0" presId="urn:microsoft.com/office/officeart/2005/8/layout/orgChart1"/>
    <dgm:cxn modelId="{1ACB6493-0AE3-4C30-8AD9-4EAB23D1F489}" type="presParOf" srcId="{784A7E80-C740-41F2-A607-CCF8941410BD}" destId="{BD86534B-8FE5-4034-A6DE-31C98088EB91}" srcOrd="1" destOrd="0" presId="urn:microsoft.com/office/officeart/2005/8/layout/orgChart1"/>
    <dgm:cxn modelId="{8F503DEB-93D9-4D0C-9DE9-EAAF3000258A}" type="presParOf" srcId="{BD86534B-8FE5-4034-A6DE-31C98088EB91}" destId="{D6FC5A66-4201-4B52-9856-6E1524200FB3}" srcOrd="0" destOrd="0" presId="urn:microsoft.com/office/officeart/2005/8/layout/orgChart1"/>
    <dgm:cxn modelId="{507CB77E-3A04-4D96-ADF3-CB471C499121}" type="presParOf" srcId="{D6FC5A66-4201-4B52-9856-6E1524200FB3}" destId="{1BD9D7B9-20F0-4A06-8B21-E9F4276810E4}" srcOrd="0" destOrd="0" presId="urn:microsoft.com/office/officeart/2005/8/layout/orgChart1"/>
    <dgm:cxn modelId="{85A7B75A-8DA3-47A3-85C6-A60CBD8E852E}" type="presParOf" srcId="{D6FC5A66-4201-4B52-9856-6E1524200FB3}" destId="{85289217-83DE-4FDB-A925-178D85B66E51}" srcOrd="1" destOrd="0" presId="urn:microsoft.com/office/officeart/2005/8/layout/orgChart1"/>
    <dgm:cxn modelId="{49BDA4A7-74DC-4B97-A64A-E331C811FC94}" type="presParOf" srcId="{BD86534B-8FE5-4034-A6DE-31C98088EB91}" destId="{9FD38284-C7D0-45EE-B558-B017F416EF01}" srcOrd="1" destOrd="0" presId="urn:microsoft.com/office/officeart/2005/8/layout/orgChart1"/>
    <dgm:cxn modelId="{CDAB29FB-0FA6-4872-9746-D318ED6A0C66}" type="presParOf" srcId="{BD86534B-8FE5-4034-A6DE-31C98088EB91}" destId="{88DAD9A3-1B61-46E1-AF12-CAC3AB07C8AA}" srcOrd="2" destOrd="0" presId="urn:microsoft.com/office/officeart/2005/8/layout/orgChart1"/>
    <dgm:cxn modelId="{2BAFCBB7-CC3F-44E5-B1C9-C499E35DE11E}" type="presParOf" srcId="{5B5DE492-C28D-45F4-9493-3E8DE7947C42}" destId="{2F15016A-9CA0-408B-BE3C-F566CE07EF33}" srcOrd="2" destOrd="0" presId="urn:microsoft.com/office/officeart/2005/8/layout/orgChart1"/>
    <dgm:cxn modelId="{69BB1AF5-2D58-45CD-A849-D705CB21918C}" type="presParOf" srcId="{93C5B7E6-8CD3-49B3-9D94-880CDFD767D4}" destId="{A2CD5130-4C4E-4394-8B46-32A950799F2D}" srcOrd="2" destOrd="0" presId="urn:microsoft.com/office/officeart/2005/8/layout/orgChart1"/>
    <dgm:cxn modelId="{7D8E305F-830F-4F4D-9B22-E52E49670E23}" type="presParOf" srcId="{B8E091FD-D891-4C19-8C18-6769D07CFBFB}" destId="{90750233-B465-40F7-9145-B3C0C3AC8427}" srcOrd="2" destOrd="0" presId="urn:microsoft.com/office/officeart/2005/8/layout/orgChart1"/>
    <dgm:cxn modelId="{913B0688-8D50-4018-BFEE-92B2CA01C3F0}" type="presParOf" srcId="{B8E091FD-D891-4C19-8C18-6769D07CFBFB}" destId="{AA94A744-4F93-4DE2-B54F-0D69C263345B}" srcOrd="3" destOrd="0" presId="urn:microsoft.com/office/officeart/2005/8/layout/orgChart1"/>
    <dgm:cxn modelId="{E76B21B6-DBB7-4858-9E98-79958BE2145E}" type="presParOf" srcId="{AA94A744-4F93-4DE2-B54F-0D69C263345B}" destId="{B133636E-1426-4FB8-9714-85871390849F}" srcOrd="0" destOrd="0" presId="urn:microsoft.com/office/officeart/2005/8/layout/orgChart1"/>
    <dgm:cxn modelId="{6D0B7F55-DE88-4A02-A289-965781A358C6}" type="presParOf" srcId="{B133636E-1426-4FB8-9714-85871390849F}" destId="{6B6D71F6-0A2E-4B4A-9043-952C2F7F6031}" srcOrd="0" destOrd="0" presId="urn:microsoft.com/office/officeart/2005/8/layout/orgChart1"/>
    <dgm:cxn modelId="{7580AD52-DE75-45F7-A230-A39FD254D393}" type="presParOf" srcId="{B133636E-1426-4FB8-9714-85871390849F}" destId="{7884E3B6-1F61-4B97-96A1-591BA1C598EF}" srcOrd="1" destOrd="0" presId="urn:microsoft.com/office/officeart/2005/8/layout/orgChart1"/>
    <dgm:cxn modelId="{AA2B3F61-D4AE-4CF5-91EF-CD1D3D966E6D}" type="presParOf" srcId="{AA94A744-4F93-4DE2-B54F-0D69C263345B}" destId="{3BDC8E77-81BA-4666-8729-691565B89F9A}" srcOrd="1" destOrd="0" presId="urn:microsoft.com/office/officeart/2005/8/layout/orgChart1"/>
    <dgm:cxn modelId="{773B8EC8-7690-4871-A1AC-411A8DABB494}" type="presParOf" srcId="{3BDC8E77-81BA-4666-8729-691565B89F9A}" destId="{930294A4-98EF-47CA-BD57-E99227886A0E}" srcOrd="0" destOrd="0" presId="urn:microsoft.com/office/officeart/2005/8/layout/orgChart1"/>
    <dgm:cxn modelId="{7A13CA02-183C-4740-B394-90E17193C4E1}" type="presParOf" srcId="{3BDC8E77-81BA-4666-8729-691565B89F9A}" destId="{FC2A7AEE-30AF-487E-8768-42F56DFCFAFD}" srcOrd="1" destOrd="0" presId="urn:microsoft.com/office/officeart/2005/8/layout/orgChart1"/>
    <dgm:cxn modelId="{D5B78DE2-4D97-4EFF-A49E-E05AC8B8C707}" type="presParOf" srcId="{FC2A7AEE-30AF-487E-8768-42F56DFCFAFD}" destId="{CA38FE1D-4D4A-40C6-8F26-696F060D605A}" srcOrd="0" destOrd="0" presId="urn:microsoft.com/office/officeart/2005/8/layout/orgChart1"/>
    <dgm:cxn modelId="{0DB49A4A-7690-4C84-B1DC-27C332C6A8F2}" type="presParOf" srcId="{CA38FE1D-4D4A-40C6-8F26-696F060D605A}" destId="{61152F21-3589-4E79-A4F3-3722F5F5111D}" srcOrd="0" destOrd="0" presId="urn:microsoft.com/office/officeart/2005/8/layout/orgChart1"/>
    <dgm:cxn modelId="{189EFAD0-D2C2-49DB-BB91-1F19B8E3BB47}" type="presParOf" srcId="{CA38FE1D-4D4A-40C6-8F26-696F060D605A}" destId="{8C4C3062-587B-4BF2-9188-670C927AF950}" srcOrd="1" destOrd="0" presId="urn:microsoft.com/office/officeart/2005/8/layout/orgChart1"/>
    <dgm:cxn modelId="{8501048F-0E97-4F09-A544-15172A7D4F41}" type="presParOf" srcId="{FC2A7AEE-30AF-487E-8768-42F56DFCFAFD}" destId="{D9AC484E-3F3C-4992-B8DE-FC48C0556C4E}" srcOrd="1" destOrd="0" presId="urn:microsoft.com/office/officeart/2005/8/layout/orgChart1"/>
    <dgm:cxn modelId="{9A8C4167-DE6B-4003-87DE-5EF9019D12DA}" type="presParOf" srcId="{D9AC484E-3F3C-4992-B8DE-FC48C0556C4E}" destId="{2D10D9E4-E653-4416-99A1-650567DE367F}" srcOrd="0" destOrd="0" presId="urn:microsoft.com/office/officeart/2005/8/layout/orgChart1"/>
    <dgm:cxn modelId="{98AF394C-927C-4C42-B5F6-C7B1BF8C1AEF}" type="presParOf" srcId="{D9AC484E-3F3C-4992-B8DE-FC48C0556C4E}" destId="{3B1AF7E6-B06D-48FB-B2A5-6825D209B214}" srcOrd="1" destOrd="0" presId="urn:microsoft.com/office/officeart/2005/8/layout/orgChart1"/>
    <dgm:cxn modelId="{ECE8DEEE-0264-4D8F-97E3-04D7DAD693A0}" type="presParOf" srcId="{3B1AF7E6-B06D-48FB-B2A5-6825D209B214}" destId="{0370E3DB-7981-4308-BFE8-3E232B188DB9}" srcOrd="0" destOrd="0" presId="urn:microsoft.com/office/officeart/2005/8/layout/orgChart1"/>
    <dgm:cxn modelId="{16794763-5794-4F62-8553-CFEEBB251C8B}" type="presParOf" srcId="{0370E3DB-7981-4308-BFE8-3E232B188DB9}" destId="{E0C7D6C2-501C-4237-B97A-E31011D287E1}" srcOrd="0" destOrd="0" presId="urn:microsoft.com/office/officeart/2005/8/layout/orgChart1"/>
    <dgm:cxn modelId="{0A6D9FC7-B04E-4855-BF91-74D0E72307B5}" type="presParOf" srcId="{0370E3DB-7981-4308-BFE8-3E232B188DB9}" destId="{A54F457E-C4A5-48E1-8654-28583A25C718}" srcOrd="1" destOrd="0" presId="urn:microsoft.com/office/officeart/2005/8/layout/orgChart1"/>
    <dgm:cxn modelId="{59994536-9C82-4A9A-B811-CC5E0033DE1D}" type="presParOf" srcId="{3B1AF7E6-B06D-48FB-B2A5-6825D209B214}" destId="{C9297D26-02BA-4853-B37A-552FB86B2C90}" srcOrd="1" destOrd="0" presId="urn:microsoft.com/office/officeart/2005/8/layout/orgChart1"/>
    <dgm:cxn modelId="{B2F4B582-BC75-4942-A373-6A55E3482847}" type="presParOf" srcId="{3B1AF7E6-B06D-48FB-B2A5-6825D209B214}" destId="{9D5ED573-8603-4F21-A401-FF8690B4CCAD}" srcOrd="2" destOrd="0" presId="urn:microsoft.com/office/officeart/2005/8/layout/orgChart1"/>
    <dgm:cxn modelId="{4BD250D5-114F-4EBE-9A4E-FCD671C62924}" type="presParOf" srcId="{FC2A7AEE-30AF-487E-8768-42F56DFCFAFD}" destId="{87C4E3D5-8B9A-4EAE-8206-423CBEA71930}" srcOrd="2" destOrd="0" presId="urn:microsoft.com/office/officeart/2005/8/layout/orgChart1"/>
    <dgm:cxn modelId="{5DEC2135-02A1-47D0-A22E-38182B828AEE}" type="presParOf" srcId="{3BDC8E77-81BA-4666-8729-691565B89F9A}" destId="{64677A72-5796-422B-A8E7-83DB021F092D}" srcOrd="2" destOrd="0" presId="urn:microsoft.com/office/officeart/2005/8/layout/orgChart1"/>
    <dgm:cxn modelId="{F4D01C4C-6932-4F46-9D4D-0E43EF16DBC2}" type="presParOf" srcId="{3BDC8E77-81BA-4666-8729-691565B89F9A}" destId="{B3FF6EC5-B8AA-499D-81A2-474F9D30BF5A}" srcOrd="3" destOrd="0" presId="urn:microsoft.com/office/officeart/2005/8/layout/orgChart1"/>
    <dgm:cxn modelId="{83C139A6-6EFF-4035-803A-0EF87F49692C}" type="presParOf" srcId="{B3FF6EC5-B8AA-499D-81A2-474F9D30BF5A}" destId="{5D062F1F-0462-44A4-8AA0-BDC847AC08C6}" srcOrd="0" destOrd="0" presId="urn:microsoft.com/office/officeart/2005/8/layout/orgChart1"/>
    <dgm:cxn modelId="{46DD0459-390F-4EA8-B09A-9AF5D94DDE6C}" type="presParOf" srcId="{5D062F1F-0462-44A4-8AA0-BDC847AC08C6}" destId="{E15601F4-F020-44EE-8FB6-9A3A4BD507CD}" srcOrd="0" destOrd="0" presId="urn:microsoft.com/office/officeart/2005/8/layout/orgChart1"/>
    <dgm:cxn modelId="{7374AD6E-934C-4711-BC28-C651AB193F58}" type="presParOf" srcId="{5D062F1F-0462-44A4-8AA0-BDC847AC08C6}" destId="{753BBF48-2942-4F69-8E99-E9E0493F0789}" srcOrd="1" destOrd="0" presId="urn:microsoft.com/office/officeart/2005/8/layout/orgChart1"/>
    <dgm:cxn modelId="{D376EFD8-B250-4605-B646-0E2C32B813E9}" type="presParOf" srcId="{B3FF6EC5-B8AA-499D-81A2-474F9D30BF5A}" destId="{72BC198C-5C90-494A-855D-F0C9E51319EC}" srcOrd="1" destOrd="0" presId="urn:microsoft.com/office/officeart/2005/8/layout/orgChart1"/>
    <dgm:cxn modelId="{B417F7B8-7474-44D6-9C55-0B25321C2D11}" type="presParOf" srcId="{72BC198C-5C90-494A-855D-F0C9E51319EC}" destId="{FCC5C81E-1883-45FF-8BCE-F2992C1D8BC0}" srcOrd="0" destOrd="0" presId="urn:microsoft.com/office/officeart/2005/8/layout/orgChart1"/>
    <dgm:cxn modelId="{A1E9A702-A15C-4EC7-AB83-B6A010E97284}" type="presParOf" srcId="{72BC198C-5C90-494A-855D-F0C9E51319EC}" destId="{4CF84227-6413-4EE0-9774-B85D6726B3DA}" srcOrd="1" destOrd="0" presId="urn:microsoft.com/office/officeart/2005/8/layout/orgChart1"/>
    <dgm:cxn modelId="{D3050E48-8EF1-4FBF-B640-1A8EE5181CFD}" type="presParOf" srcId="{4CF84227-6413-4EE0-9774-B85D6726B3DA}" destId="{EE595BBC-BC9D-45F3-A0B9-8B3E993963E1}" srcOrd="0" destOrd="0" presId="urn:microsoft.com/office/officeart/2005/8/layout/orgChart1"/>
    <dgm:cxn modelId="{16B98F89-EE21-4681-99B4-0B15B20A2486}" type="presParOf" srcId="{EE595BBC-BC9D-45F3-A0B9-8B3E993963E1}" destId="{CFE32655-08B0-4B7E-887B-6D297A1F09B7}" srcOrd="0" destOrd="0" presId="urn:microsoft.com/office/officeart/2005/8/layout/orgChart1"/>
    <dgm:cxn modelId="{BA963A0F-CFF6-48FA-82C0-102B627F820C}" type="presParOf" srcId="{EE595BBC-BC9D-45F3-A0B9-8B3E993963E1}" destId="{4CD1E89C-2438-44E8-969D-4A1E8886C28F}" srcOrd="1" destOrd="0" presId="urn:microsoft.com/office/officeart/2005/8/layout/orgChart1"/>
    <dgm:cxn modelId="{89A8392D-DD68-41E7-B586-432801576030}" type="presParOf" srcId="{4CF84227-6413-4EE0-9774-B85D6726B3DA}" destId="{B011ECA3-59C5-4084-89D3-DEB8FB02C3EA}" srcOrd="1" destOrd="0" presId="urn:microsoft.com/office/officeart/2005/8/layout/orgChart1"/>
    <dgm:cxn modelId="{3C696278-39E7-4BCC-90D8-2F430E9EB5BE}" type="presParOf" srcId="{4CF84227-6413-4EE0-9774-B85D6726B3DA}" destId="{8343C478-8231-415D-A27C-2BF251813B26}" srcOrd="2" destOrd="0" presId="urn:microsoft.com/office/officeart/2005/8/layout/orgChart1"/>
    <dgm:cxn modelId="{FC1A70A8-928D-482B-AA74-D967771D1F8F}" type="presParOf" srcId="{B3FF6EC5-B8AA-499D-81A2-474F9D30BF5A}" destId="{43311278-B737-43F5-92F9-8CDA6AB61204}" srcOrd="2" destOrd="0" presId="urn:microsoft.com/office/officeart/2005/8/layout/orgChart1"/>
    <dgm:cxn modelId="{79D780CF-2D40-4983-BF40-ABB072E71531}" type="presParOf" srcId="{AA94A744-4F93-4DE2-B54F-0D69C263345B}" destId="{6194E48C-2ED7-450B-8EA2-70BC087704A9}" srcOrd="2" destOrd="0" presId="urn:microsoft.com/office/officeart/2005/8/layout/orgChart1"/>
    <dgm:cxn modelId="{7DF0B438-8851-473B-BE0E-F5BFAD135DF8}" type="presParOf" srcId="{B8E091FD-D891-4C19-8C18-6769D07CFBFB}" destId="{C53D7528-357A-4B11-B377-AA79C19F982E}" srcOrd="4" destOrd="0" presId="urn:microsoft.com/office/officeart/2005/8/layout/orgChart1"/>
    <dgm:cxn modelId="{BA6FA416-9339-49F8-B0E8-5EDD8E1A4457}" type="presParOf" srcId="{B8E091FD-D891-4C19-8C18-6769D07CFBFB}" destId="{45C94794-3C07-4238-B144-799AF75599AD}" srcOrd="5" destOrd="0" presId="urn:microsoft.com/office/officeart/2005/8/layout/orgChart1"/>
    <dgm:cxn modelId="{A53EE2CA-3B69-445E-A3A9-7672B9C22FED}" type="presParOf" srcId="{45C94794-3C07-4238-B144-799AF75599AD}" destId="{2DAC8BD3-754E-4B07-ABDD-2123635BE79B}" srcOrd="0" destOrd="0" presId="urn:microsoft.com/office/officeart/2005/8/layout/orgChart1"/>
    <dgm:cxn modelId="{3A620E49-2D91-4039-8539-F566EA8F4A9F}" type="presParOf" srcId="{2DAC8BD3-754E-4B07-ABDD-2123635BE79B}" destId="{684F51D0-B8AA-4DCD-B692-BE2623A794C6}" srcOrd="0" destOrd="0" presId="urn:microsoft.com/office/officeart/2005/8/layout/orgChart1"/>
    <dgm:cxn modelId="{F67E82F7-4357-4AC8-9A0C-A8E222C94C02}" type="presParOf" srcId="{2DAC8BD3-754E-4B07-ABDD-2123635BE79B}" destId="{3B44E5A2-B03F-4647-87CC-E704385E9DFC}" srcOrd="1" destOrd="0" presId="urn:microsoft.com/office/officeart/2005/8/layout/orgChart1"/>
    <dgm:cxn modelId="{47F4293F-4A56-4617-9A8A-3CF9E5564560}" type="presParOf" srcId="{45C94794-3C07-4238-B144-799AF75599AD}" destId="{944B5E81-E484-4E1A-A876-3BE5CADB5DE2}" srcOrd="1" destOrd="0" presId="urn:microsoft.com/office/officeart/2005/8/layout/orgChart1"/>
    <dgm:cxn modelId="{6BBFA91E-D40D-41A3-8179-C253FAA3D895}" type="presParOf" srcId="{944B5E81-E484-4E1A-A876-3BE5CADB5DE2}" destId="{7A151BDD-A5C1-45CD-AC82-D786CBDA9277}" srcOrd="0" destOrd="0" presId="urn:microsoft.com/office/officeart/2005/8/layout/orgChart1"/>
    <dgm:cxn modelId="{5371C503-4111-47F1-8D7A-A48D094A7CBD}" type="presParOf" srcId="{944B5E81-E484-4E1A-A876-3BE5CADB5DE2}" destId="{6ECE359B-065F-4DA9-8D18-34045A0A2B15}" srcOrd="1" destOrd="0" presId="urn:microsoft.com/office/officeart/2005/8/layout/orgChart1"/>
    <dgm:cxn modelId="{5DF147FE-3638-4577-8BEA-21D6E28CA407}" type="presParOf" srcId="{6ECE359B-065F-4DA9-8D18-34045A0A2B15}" destId="{DF789D3E-30DF-414F-8473-FAD8807FD66E}" srcOrd="0" destOrd="0" presId="urn:microsoft.com/office/officeart/2005/8/layout/orgChart1"/>
    <dgm:cxn modelId="{EAC3C112-2500-4B6D-B461-4451632979D2}" type="presParOf" srcId="{DF789D3E-30DF-414F-8473-FAD8807FD66E}" destId="{46E5E17B-CEAA-42A9-87D3-BF04A09B7209}" srcOrd="0" destOrd="0" presId="urn:microsoft.com/office/officeart/2005/8/layout/orgChart1"/>
    <dgm:cxn modelId="{0154FDBE-AD9E-4527-9502-FC5AC594E3F2}" type="presParOf" srcId="{DF789D3E-30DF-414F-8473-FAD8807FD66E}" destId="{48C5430F-E3CB-4D13-B46C-7E1533D37354}" srcOrd="1" destOrd="0" presId="urn:microsoft.com/office/officeart/2005/8/layout/orgChart1"/>
    <dgm:cxn modelId="{C0A1DF35-FE68-45B1-AA3C-DFAC6DF93EBF}" type="presParOf" srcId="{6ECE359B-065F-4DA9-8D18-34045A0A2B15}" destId="{04A72DFF-518B-41B0-9C0C-B2609A76A73B}" srcOrd="1" destOrd="0" presId="urn:microsoft.com/office/officeart/2005/8/layout/orgChart1"/>
    <dgm:cxn modelId="{E0437710-F4D9-4CDF-A98C-D899B134598F}" type="presParOf" srcId="{04A72DFF-518B-41B0-9C0C-B2609A76A73B}" destId="{F0C1135F-9754-42B3-BE4F-6D3D6E2CD79A}" srcOrd="0" destOrd="0" presId="urn:microsoft.com/office/officeart/2005/8/layout/orgChart1"/>
    <dgm:cxn modelId="{3764C7E3-DD30-44DF-82C0-2D050092ECD2}" type="presParOf" srcId="{04A72DFF-518B-41B0-9C0C-B2609A76A73B}" destId="{9FB3EE0D-D2C6-4380-B35C-8CD1B2D2D178}" srcOrd="1" destOrd="0" presId="urn:microsoft.com/office/officeart/2005/8/layout/orgChart1"/>
    <dgm:cxn modelId="{B78DA64F-6290-42FA-B15D-70213DE46B2C}" type="presParOf" srcId="{9FB3EE0D-D2C6-4380-B35C-8CD1B2D2D178}" destId="{6D2779EE-D597-494C-B70E-8750EAE4F8A8}" srcOrd="0" destOrd="0" presId="urn:microsoft.com/office/officeart/2005/8/layout/orgChart1"/>
    <dgm:cxn modelId="{25320C63-5019-4168-8005-5A0A37173A04}" type="presParOf" srcId="{6D2779EE-D597-494C-B70E-8750EAE4F8A8}" destId="{EBE4947C-F2C7-4D72-9D07-5970680DAF79}" srcOrd="0" destOrd="0" presId="urn:microsoft.com/office/officeart/2005/8/layout/orgChart1"/>
    <dgm:cxn modelId="{063833AE-3868-4E3A-AF45-B02AFBA0F0B4}" type="presParOf" srcId="{6D2779EE-D597-494C-B70E-8750EAE4F8A8}" destId="{ADBECCD1-2FBC-4DD5-A9EE-897CAD3E4E54}" srcOrd="1" destOrd="0" presId="urn:microsoft.com/office/officeart/2005/8/layout/orgChart1"/>
    <dgm:cxn modelId="{0E4AA4E9-27EC-4E17-826C-1764C50C3D98}" type="presParOf" srcId="{9FB3EE0D-D2C6-4380-B35C-8CD1B2D2D178}" destId="{16DD9673-B798-4ED6-ABED-DA4F273B093A}" srcOrd="1" destOrd="0" presId="urn:microsoft.com/office/officeart/2005/8/layout/orgChart1"/>
    <dgm:cxn modelId="{DF3C1410-6E48-486C-91E0-73A81CE7390A}" type="presParOf" srcId="{9FB3EE0D-D2C6-4380-B35C-8CD1B2D2D178}" destId="{1F4940BC-905E-4CD0-8F1B-7E5E0F1CCB4A}" srcOrd="2" destOrd="0" presId="urn:microsoft.com/office/officeart/2005/8/layout/orgChart1"/>
    <dgm:cxn modelId="{60001141-B060-4B4C-8BB8-D52416DD458E}" type="presParOf" srcId="{6ECE359B-065F-4DA9-8D18-34045A0A2B15}" destId="{B5ABB98E-04F5-464F-89E8-F0EA99D73F4C}" srcOrd="2" destOrd="0" presId="urn:microsoft.com/office/officeart/2005/8/layout/orgChart1"/>
    <dgm:cxn modelId="{1505F513-A118-4E6F-9015-537EFF8C1416}" type="presParOf" srcId="{944B5E81-E484-4E1A-A876-3BE5CADB5DE2}" destId="{280FB324-FE74-4411-AC21-ED0244DEB45B}" srcOrd="2" destOrd="0" presId="urn:microsoft.com/office/officeart/2005/8/layout/orgChart1"/>
    <dgm:cxn modelId="{2831B5B6-BDE6-475E-AA14-77E4A9A20B25}" type="presParOf" srcId="{944B5E81-E484-4E1A-A876-3BE5CADB5DE2}" destId="{F2AEEBD7-5C49-4A79-80C1-A6DF632132C0}" srcOrd="3" destOrd="0" presId="urn:microsoft.com/office/officeart/2005/8/layout/orgChart1"/>
    <dgm:cxn modelId="{667D907A-A8D8-4662-B21F-65B1D4E6A19A}" type="presParOf" srcId="{F2AEEBD7-5C49-4A79-80C1-A6DF632132C0}" destId="{AE3DEE0E-5FC3-4BAA-B62C-069C0C4E675D}" srcOrd="0" destOrd="0" presId="urn:microsoft.com/office/officeart/2005/8/layout/orgChart1"/>
    <dgm:cxn modelId="{6976BD50-28F3-4520-A5B0-A71070F5D159}" type="presParOf" srcId="{AE3DEE0E-5FC3-4BAA-B62C-069C0C4E675D}" destId="{CF849F0C-37EB-446C-A8DB-F4D6BCDA4EE1}" srcOrd="0" destOrd="0" presId="urn:microsoft.com/office/officeart/2005/8/layout/orgChart1"/>
    <dgm:cxn modelId="{846D4A83-DD01-453B-9783-207248A02243}" type="presParOf" srcId="{AE3DEE0E-5FC3-4BAA-B62C-069C0C4E675D}" destId="{4AA4461C-F2C7-47C5-B4DF-6A39189F32E4}" srcOrd="1" destOrd="0" presId="urn:microsoft.com/office/officeart/2005/8/layout/orgChart1"/>
    <dgm:cxn modelId="{A61E704D-402E-49A2-B521-A0BFC920A7FB}" type="presParOf" srcId="{F2AEEBD7-5C49-4A79-80C1-A6DF632132C0}" destId="{ADAD8C83-CD09-462E-81EF-19B9A466ECE1}" srcOrd="1" destOrd="0" presId="urn:microsoft.com/office/officeart/2005/8/layout/orgChart1"/>
    <dgm:cxn modelId="{5E9ADAFB-61D6-41F3-8E3A-60971F64F915}" type="presParOf" srcId="{ADAD8C83-CD09-462E-81EF-19B9A466ECE1}" destId="{E64A64A3-67E0-4B58-BFF9-A9C9DCF501D2}" srcOrd="0" destOrd="0" presId="urn:microsoft.com/office/officeart/2005/8/layout/orgChart1"/>
    <dgm:cxn modelId="{53F7D044-7375-4EB7-AD34-228844D76715}" type="presParOf" srcId="{ADAD8C83-CD09-462E-81EF-19B9A466ECE1}" destId="{CD1485E4-73B0-4502-9F6A-81A65F2C92B2}" srcOrd="1" destOrd="0" presId="urn:microsoft.com/office/officeart/2005/8/layout/orgChart1"/>
    <dgm:cxn modelId="{4DA5A2D6-D4C9-490A-B98D-1813BAB34644}" type="presParOf" srcId="{CD1485E4-73B0-4502-9F6A-81A65F2C92B2}" destId="{92F1809E-6A0A-4AA8-8631-44E63988E9E9}" srcOrd="0" destOrd="0" presId="urn:microsoft.com/office/officeart/2005/8/layout/orgChart1"/>
    <dgm:cxn modelId="{EDA1EB1E-FD5E-4DDC-86A5-AB1FE759F31E}" type="presParOf" srcId="{92F1809E-6A0A-4AA8-8631-44E63988E9E9}" destId="{CBCA1072-DDD3-486B-ACED-B7FCE0E0F58D}" srcOrd="0" destOrd="0" presId="urn:microsoft.com/office/officeart/2005/8/layout/orgChart1"/>
    <dgm:cxn modelId="{7A924534-D7FD-499D-8389-CAAC91746D8B}" type="presParOf" srcId="{92F1809E-6A0A-4AA8-8631-44E63988E9E9}" destId="{8AC6C44E-700C-4D03-AF1C-0EE4AE03DD04}" srcOrd="1" destOrd="0" presId="urn:microsoft.com/office/officeart/2005/8/layout/orgChart1"/>
    <dgm:cxn modelId="{9D819B19-153A-4C89-9091-667DA1D012DD}" type="presParOf" srcId="{CD1485E4-73B0-4502-9F6A-81A65F2C92B2}" destId="{2300A682-AC53-4C32-87C4-92B5302E5687}" srcOrd="1" destOrd="0" presId="urn:microsoft.com/office/officeart/2005/8/layout/orgChart1"/>
    <dgm:cxn modelId="{30245CA2-B0D2-4652-B107-F7EF8292E051}" type="presParOf" srcId="{CD1485E4-73B0-4502-9F6A-81A65F2C92B2}" destId="{B974F699-49D0-4516-A5CD-3DE850DB537C}" srcOrd="2" destOrd="0" presId="urn:microsoft.com/office/officeart/2005/8/layout/orgChart1"/>
    <dgm:cxn modelId="{839AD07E-D0D3-4774-BE9B-B0064AF10E90}" type="presParOf" srcId="{F2AEEBD7-5C49-4A79-80C1-A6DF632132C0}" destId="{6B512F35-04EC-4D3A-BAAD-E33A240711C3}" srcOrd="2" destOrd="0" presId="urn:microsoft.com/office/officeart/2005/8/layout/orgChart1"/>
    <dgm:cxn modelId="{AC62B0F5-FCDB-4E3A-AA34-231B03D3DD5A}" type="presParOf" srcId="{45C94794-3C07-4238-B144-799AF75599AD}" destId="{B42516A1-892A-4E33-83C0-345946442474}" srcOrd="2" destOrd="0" presId="urn:microsoft.com/office/officeart/2005/8/layout/orgChart1"/>
    <dgm:cxn modelId="{799364F5-E61A-46FE-A103-15A987E3882F}" type="presParOf" srcId="{A2F205A6-8FB5-4F88-ADCD-5D0657793210}" destId="{52ED64D6-3D9F-48BD-A0F0-3CB9AC4B1771}" srcOrd="2" destOrd="0" presId="urn:microsoft.com/office/officeart/2005/8/layout/orgChart1"/>
    <dgm:cxn modelId="{1B5D24CB-F133-416D-B9CB-E905F1F31450}" type="presParOf" srcId="{52ED64D6-3D9F-48BD-A0F0-3CB9AC4B1771}" destId="{5180F725-1F48-43A2-ABAF-0B2E6B091D9D}" srcOrd="0" destOrd="0" presId="urn:microsoft.com/office/officeart/2005/8/layout/orgChart1"/>
    <dgm:cxn modelId="{F0F3E5CA-DE74-49F9-91D0-FCACEED98CE6}" type="presParOf" srcId="{52ED64D6-3D9F-48BD-A0F0-3CB9AC4B1771}" destId="{A05BFB31-A28A-4FC0-9FD7-68823BEF9DCE}" srcOrd="1" destOrd="0" presId="urn:microsoft.com/office/officeart/2005/8/layout/orgChart1"/>
    <dgm:cxn modelId="{B85C9877-08E6-4F6D-A5AC-48C74FAC4417}" type="presParOf" srcId="{A05BFB31-A28A-4FC0-9FD7-68823BEF9DCE}" destId="{8559BC39-02E3-4FCA-BE03-6B6905C85258}" srcOrd="0" destOrd="0" presId="urn:microsoft.com/office/officeart/2005/8/layout/orgChart1"/>
    <dgm:cxn modelId="{A31F267B-C77E-46AB-BEFD-2D8149FA81C4}" type="presParOf" srcId="{8559BC39-02E3-4FCA-BE03-6B6905C85258}" destId="{87788631-A958-4649-BA41-E5A622338EFF}" srcOrd="0" destOrd="0" presId="urn:microsoft.com/office/officeart/2005/8/layout/orgChart1"/>
    <dgm:cxn modelId="{B148F298-8CEC-4023-9BDA-FA2FA9AB67C8}" type="presParOf" srcId="{8559BC39-02E3-4FCA-BE03-6B6905C85258}" destId="{EBBF0D12-0729-49A2-9AB5-E4610604278B}" srcOrd="1" destOrd="0" presId="urn:microsoft.com/office/officeart/2005/8/layout/orgChart1"/>
    <dgm:cxn modelId="{DA64100A-8DB9-4AA5-8BB1-8AA349CDAA2B}" type="presParOf" srcId="{A05BFB31-A28A-4FC0-9FD7-68823BEF9DCE}" destId="{E6E971DB-8C26-4988-84A3-94920B08AF90}" srcOrd="1" destOrd="0" presId="urn:microsoft.com/office/officeart/2005/8/layout/orgChart1"/>
    <dgm:cxn modelId="{CD52013F-4404-4B03-AE57-2820BF206654}" type="presParOf" srcId="{A05BFB31-A28A-4FC0-9FD7-68823BEF9DCE}" destId="{B484A26E-27F2-4D1C-B588-465DAE65B535}" srcOrd="2" destOrd="0" presId="urn:microsoft.com/office/officeart/2005/8/layout/orgChart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F171E-E4A0-443D-9C34-91D22E30BF61}">
      <dsp:nvSpPr>
        <dsp:cNvPr id="0" name=""/>
        <dsp:cNvSpPr/>
      </dsp:nvSpPr>
      <dsp:spPr>
        <a:xfrm>
          <a:off x="1075985" y="0"/>
          <a:ext cx="12194499" cy="9691467"/>
        </a:xfrm>
        <a:prstGeom prst="rightArrow">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CD4E024E-0CAF-49B7-B5A1-CDE4922586EC}">
      <dsp:nvSpPr>
        <dsp:cNvPr id="0" name=""/>
        <dsp:cNvSpPr/>
      </dsp:nvSpPr>
      <dsp:spPr>
        <a:xfrm>
          <a:off x="4203" y="2270478"/>
          <a:ext cx="2530246" cy="515051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GB" sz="3000" kern="1200" dirty="0"/>
            <a:t>Website</a:t>
          </a:r>
        </a:p>
        <a:p>
          <a:pPr marL="285750" lvl="1" indent="-285750" algn="l" defTabSz="1333500">
            <a:lnSpc>
              <a:spcPct val="90000"/>
            </a:lnSpc>
            <a:spcBef>
              <a:spcPct val="0"/>
            </a:spcBef>
            <a:spcAft>
              <a:spcPct val="15000"/>
            </a:spcAft>
            <a:buChar char="••"/>
          </a:pPr>
          <a:r>
            <a:rPr lang="en-GB" sz="3000" kern="1200" dirty="0"/>
            <a:t>National</a:t>
          </a:r>
        </a:p>
        <a:p>
          <a:pPr marL="285750" lvl="1" indent="-285750" algn="l" defTabSz="1333500">
            <a:lnSpc>
              <a:spcPct val="90000"/>
            </a:lnSpc>
            <a:spcBef>
              <a:spcPct val="0"/>
            </a:spcBef>
            <a:spcAft>
              <a:spcPct val="15000"/>
            </a:spcAft>
            <a:buChar char="••"/>
          </a:pPr>
          <a:r>
            <a:rPr lang="en-GB" sz="3000" kern="1200" dirty="0"/>
            <a:t>Regional</a:t>
          </a:r>
        </a:p>
        <a:p>
          <a:pPr marL="285750" lvl="1" indent="-285750" algn="l" defTabSz="1333500">
            <a:lnSpc>
              <a:spcPct val="90000"/>
            </a:lnSpc>
            <a:spcBef>
              <a:spcPct val="0"/>
            </a:spcBef>
            <a:spcAft>
              <a:spcPct val="15000"/>
            </a:spcAft>
            <a:buChar char="••"/>
          </a:pPr>
          <a:r>
            <a:rPr lang="en-GB" sz="3000" kern="1200" dirty="0"/>
            <a:t>“Involve”</a:t>
          </a:r>
        </a:p>
      </dsp:txBody>
      <dsp:txXfrm>
        <a:off x="127719" y="2393994"/>
        <a:ext cx="2283214" cy="4903478"/>
      </dsp:txXfrm>
    </dsp:sp>
    <dsp:sp modelId="{672DEF8A-FF50-4B87-8AA7-DB60643B9FF7}">
      <dsp:nvSpPr>
        <dsp:cNvPr id="0" name=""/>
        <dsp:cNvSpPr/>
      </dsp:nvSpPr>
      <dsp:spPr>
        <a:xfrm>
          <a:off x="2956157" y="2270497"/>
          <a:ext cx="2530246" cy="5150471"/>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GB" sz="3000" kern="1200" dirty="0"/>
            <a:t>Social media</a:t>
          </a:r>
        </a:p>
        <a:p>
          <a:pPr marL="285750" lvl="1" indent="-285750" algn="l" defTabSz="1333500">
            <a:lnSpc>
              <a:spcPct val="90000"/>
            </a:lnSpc>
            <a:spcBef>
              <a:spcPct val="0"/>
            </a:spcBef>
            <a:spcAft>
              <a:spcPct val="15000"/>
            </a:spcAft>
            <a:buChar char="••"/>
          </a:pPr>
          <a:r>
            <a:rPr lang="en-GB" sz="3000" kern="1200" dirty="0"/>
            <a:t>Twitter</a:t>
          </a:r>
        </a:p>
        <a:p>
          <a:pPr marL="285750" lvl="1" indent="-285750" algn="l" defTabSz="1333500">
            <a:lnSpc>
              <a:spcPct val="90000"/>
            </a:lnSpc>
            <a:spcBef>
              <a:spcPct val="0"/>
            </a:spcBef>
            <a:spcAft>
              <a:spcPct val="15000"/>
            </a:spcAft>
            <a:buChar char="••"/>
          </a:pPr>
          <a:r>
            <a:rPr lang="en-GB" sz="3000" kern="1200" dirty="0"/>
            <a:t>Facebook</a:t>
          </a:r>
        </a:p>
        <a:p>
          <a:pPr marL="285750" lvl="1" indent="-285750" algn="l" defTabSz="1333500">
            <a:lnSpc>
              <a:spcPct val="90000"/>
            </a:lnSpc>
            <a:spcBef>
              <a:spcPct val="0"/>
            </a:spcBef>
            <a:spcAft>
              <a:spcPct val="15000"/>
            </a:spcAft>
            <a:buChar char="••"/>
          </a:pPr>
          <a:r>
            <a:rPr lang="en-GB" sz="3000" kern="1200" dirty="0"/>
            <a:t>LinkedIn</a:t>
          </a:r>
        </a:p>
        <a:p>
          <a:pPr marL="285750" lvl="1" indent="-285750" algn="l" defTabSz="1333500">
            <a:lnSpc>
              <a:spcPct val="90000"/>
            </a:lnSpc>
            <a:spcBef>
              <a:spcPct val="0"/>
            </a:spcBef>
            <a:spcAft>
              <a:spcPct val="15000"/>
            </a:spcAft>
            <a:buChar char="••"/>
          </a:pPr>
          <a:r>
            <a:rPr lang="en-GB" sz="3000" kern="1200" dirty="0"/>
            <a:t>YouTube</a:t>
          </a:r>
        </a:p>
      </dsp:txBody>
      <dsp:txXfrm>
        <a:off x="3079673" y="2394013"/>
        <a:ext cx="2283214" cy="4903439"/>
      </dsp:txXfrm>
    </dsp:sp>
    <dsp:sp modelId="{7D739CBB-4AB3-4095-8A8B-E2C99D24E759}">
      <dsp:nvSpPr>
        <dsp:cNvPr id="0" name=""/>
        <dsp:cNvSpPr/>
      </dsp:nvSpPr>
      <dsp:spPr>
        <a:xfrm>
          <a:off x="5908111" y="2270478"/>
          <a:ext cx="2530246" cy="515051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GB" sz="3000" kern="1200" dirty="0" smtClean="0"/>
            <a:t>Emails, WhatsApp, Virtual meetings</a:t>
          </a:r>
          <a:endParaRPr lang="en-GB" sz="3000" kern="1200" dirty="0"/>
        </a:p>
        <a:p>
          <a:pPr marL="285750" lvl="1" indent="-285750" algn="l" defTabSz="1333500">
            <a:lnSpc>
              <a:spcPct val="90000"/>
            </a:lnSpc>
            <a:spcBef>
              <a:spcPct val="0"/>
            </a:spcBef>
            <a:spcAft>
              <a:spcPct val="15000"/>
            </a:spcAft>
            <a:buChar char="••"/>
          </a:pPr>
          <a:r>
            <a:rPr lang="en-GB" sz="3000" kern="1200" dirty="0" smtClean="0"/>
            <a:t>Gmail</a:t>
          </a:r>
          <a:endParaRPr lang="en-GB" sz="3000" kern="1200" dirty="0"/>
        </a:p>
        <a:p>
          <a:pPr marL="285750" lvl="1" indent="-285750" algn="l" defTabSz="1333500">
            <a:lnSpc>
              <a:spcPct val="90000"/>
            </a:lnSpc>
            <a:spcBef>
              <a:spcPct val="0"/>
            </a:spcBef>
            <a:spcAft>
              <a:spcPct val="15000"/>
            </a:spcAft>
            <a:buChar char="••"/>
          </a:pPr>
          <a:r>
            <a:rPr lang="en-GB" sz="3000" kern="1200" dirty="0"/>
            <a:t>Via regional </a:t>
          </a:r>
          <a:r>
            <a:rPr lang="en-GB" sz="3000" kern="1200" dirty="0" smtClean="0"/>
            <a:t>leads</a:t>
          </a:r>
          <a:endParaRPr lang="en-GB" sz="3000" kern="1200" dirty="0"/>
        </a:p>
        <a:p>
          <a:pPr marL="285750" lvl="1" indent="-285750" algn="l" defTabSz="1333500">
            <a:lnSpc>
              <a:spcPct val="90000"/>
            </a:lnSpc>
            <a:spcBef>
              <a:spcPct val="0"/>
            </a:spcBef>
            <a:spcAft>
              <a:spcPct val="15000"/>
            </a:spcAft>
            <a:buChar char="••"/>
          </a:pPr>
          <a:r>
            <a:rPr lang="en-GB" sz="3000" kern="1200" dirty="0"/>
            <a:t>Trainee bulletin </a:t>
          </a:r>
        </a:p>
      </dsp:txBody>
      <dsp:txXfrm>
        <a:off x="6031627" y="2393994"/>
        <a:ext cx="2283214" cy="4903478"/>
      </dsp:txXfrm>
    </dsp:sp>
    <dsp:sp modelId="{ACA77E7B-C863-4BE0-A456-2E550B201C29}">
      <dsp:nvSpPr>
        <dsp:cNvPr id="0" name=""/>
        <dsp:cNvSpPr/>
      </dsp:nvSpPr>
      <dsp:spPr>
        <a:xfrm>
          <a:off x="8860066" y="2270478"/>
          <a:ext cx="2530246" cy="515051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GB" sz="3000" kern="1200" dirty="0"/>
            <a:t>Word of mouth</a:t>
          </a:r>
        </a:p>
        <a:p>
          <a:pPr marL="285750" lvl="1" indent="-285750" algn="l" defTabSz="1333500">
            <a:lnSpc>
              <a:spcPct val="90000"/>
            </a:lnSpc>
            <a:spcBef>
              <a:spcPct val="0"/>
            </a:spcBef>
            <a:spcAft>
              <a:spcPct val="15000"/>
            </a:spcAft>
            <a:buChar char="••"/>
          </a:pPr>
          <a:r>
            <a:rPr lang="en-GB" sz="3000" kern="1200" dirty="0"/>
            <a:t>Discussion at </a:t>
          </a:r>
          <a:r>
            <a:rPr lang="en-GB" sz="3000" kern="1200" dirty="0" smtClean="0"/>
            <a:t>Specialty Advisory Committee meetings</a:t>
          </a:r>
          <a:endParaRPr lang="en-GB" sz="3000" kern="1200" dirty="0"/>
        </a:p>
        <a:p>
          <a:pPr marL="285750" lvl="1" indent="-285750" algn="l" defTabSz="1333500">
            <a:lnSpc>
              <a:spcPct val="90000"/>
            </a:lnSpc>
            <a:spcBef>
              <a:spcPct val="0"/>
            </a:spcBef>
            <a:spcAft>
              <a:spcPct val="15000"/>
            </a:spcAft>
            <a:buChar char="••"/>
          </a:pPr>
          <a:r>
            <a:rPr lang="en-GB" sz="3000" kern="1200" dirty="0"/>
            <a:t>Other specialties</a:t>
          </a:r>
        </a:p>
      </dsp:txBody>
      <dsp:txXfrm>
        <a:off x="8983582" y="2393994"/>
        <a:ext cx="2283214" cy="4903478"/>
      </dsp:txXfrm>
    </dsp:sp>
    <dsp:sp modelId="{0DF48AED-0C04-4AC0-A399-DC5C0BE82550}">
      <dsp:nvSpPr>
        <dsp:cNvPr id="0" name=""/>
        <dsp:cNvSpPr/>
      </dsp:nvSpPr>
      <dsp:spPr>
        <a:xfrm>
          <a:off x="11812020" y="2270478"/>
          <a:ext cx="2530246" cy="515051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GB" sz="3000" kern="1200" dirty="0"/>
            <a:t>Regional </a:t>
          </a:r>
          <a:r>
            <a:rPr lang="en-GB" sz="3000" kern="1200" dirty="0" smtClean="0"/>
            <a:t> and national meetings</a:t>
          </a:r>
          <a:endParaRPr lang="en-GB" sz="3000" kern="1200" dirty="0"/>
        </a:p>
        <a:p>
          <a:pPr marL="285750" lvl="1" indent="-285750" algn="l" defTabSz="1333500">
            <a:lnSpc>
              <a:spcPct val="90000"/>
            </a:lnSpc>
            <a:spcBef>
              <a:spcPct val="0"/>
            </a:spcBef>
            <a:spcAft>
              <a:spcPct val="15000"/>
            </a:spcAft>
            <a:buChar char="••"/>
          </a:pPr>
          <a:r>
            <a:rPr lang="en-GB" sz="3000" kern="1200" dirty="0"/>
            <a:t>Updates to trainees and </a:t>
          </a:r>
          <a:r>
            <a:rPr lang="en-GB" sz="3000" kern="1200" dirty="0" smtClean="0"/>
            <a:t>trainers</a:t>
          </a:r>
          <a:endParaRPr lang="en-GB" sz="3000" kern="1200" dirty="0"/>
        </a:p>
        <a:p>
          <a:pPr marL="285750" lvl="1" indent="-285750" algn="l" defTabSz="1333500">
            <a:lnSpc>
              <a:spcPct val="90000"/>
            </a:lnSpc>
            <a:spcBef>
              <a:spcPct val="0"/>
            </a:spcBef>
            <a:spcAft>
              <a:spcPct val="15000"/>
            </a:spcAft>
            <a:buChar char="••"/>
          </a:pPr>
          <a:r>
            <a:rPr lang="en-GB" sz="3000" kern="1200" dirty="0" smtClean="0"/>
            <a:t>Results</a:t>
          </a:r>
          <a:endParaRPr lang="en-GB" sz="3000" kern="1200" dirty="0"/>
        </a:p>
      </dsp:txBody>
      <dsp:txXfrm>
        <a:off x="11935536" y="2393994"/>
        <a:ext cx="2283214" cy="4903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0F725-1F48-43A2-ABAF-0B2E6B091D9D}">
      <dsp:nvSpPr>
        <dsp:cNvPr id="0" name=""/>
        <dsp:cNvSpPr/>
      </dsp:nvSpPr>
      <dsp:spPr>
        <a:xfrm>
          <a:off x="6977105" y="1879315"/>
          <a:ext cx="214017" cy="937600"/>
        </a:xfrm>
        <a:custGeom>
          <a:avLst/>
          <a:gdLst/>
          <a:ahLst/>
          <a:cxnLst/>
          <a:rect l="0" t="0" r="0" b="0"/>
          <a:pathLst>
            <a:path>
              <a:moveTo>
                <a:pt x="214017" y="0"/>
              </a:moveTo>
              <a:lnTo>
                <a:pt x="214017" y="937600"/>
              </a:lnTo>
              <a:lnTo>
                <a:pt x="0" y="9376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A64A3-67E0-4B58-BFF9-A9C9DCF501D2}">
      <dsp:nvSpPr>
        <dsp:cNvPr id="0" name=""/>
        <dsp:cNvSpPr/>
      </dsp:nvSpPr>
      <dsp:spPr>
        <a:xfrm>
          <a:off x="12541561" y="6360923"/>
          <a:ext cx="305739" cy="937600"/>
        </a:xfrm>
        <a:custGeom>
          <a:avLst/>
          <a:gdLst/>
          <a:ahLst/>
          <a:cxnLst/>
          <a:rect l="0" t="0" r="0" b="0"/>
          <a:pathLst>
            <a:path>
              <a:moveTo>
                <a:pt x="0" y="0"/>
              </a:moveTo>
              <a:lnTo>
                <a:pt x="0" y="937600"/>
              </a:lnTo>
              <a:lnTo>
                <a:pt x="305739" y="9376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0FB324-FE74-4411-AC21-ED0244DEB45B}">
      <dsp:nvSpPr>
        <dsp:cNvPr id="0" name=""/>
        <dsp:cNvSpPr/>
      </dsp:nvSpPr>
      <dsp:spPr>
        <a:xfrm>
          <a:off x="12123717" y="4913757"/>
          <a:ext cx="1233148" cy="428035"/>
        </a:xfrm>
        <a:custGeom>
          <a:avLst/>
          <a:gdLst/>
          <a:ahLst/>
          <a:cxnLst/>
          <a:rect l="0" t="0" r="0" b="0"/>
          <a:pathLst>
            <a:path>
              <a:moveTo>
                <a:pt x="0" y="0"/>
              </a:moveTo>
              <a:lnTo>
                <a:pt x="0" y="214017"/>
              </a:lnTo>
              <a:lnTo>
                <a:pt x="1233148" y="214017"/>
              </a:lnTo>
              <a:lnTo>
                <a:pt x="1233148" y="428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1135F-9754-42B3-BE4F-6D3D6E2CD79A}">
      <dsp:nvSpPr>
        <dsp:cNvPr id="0" name=""/>
        <dsp:cNvSpPr/>
      </dsp:nvSpPr>
      <dsp:spPr>
        <a:xfrm>
          <a:off x="10075264" y="6360923"/>
          <a:ext cx="305739" cy="937600"/>
        </a:xfrm>
        <a:custGeom>
          <a:avLst/>
          <a:gdLst/>
          <a:ahLst/>
          <a:cxnLst/>
          <a:rect l="0" t="0" r="0" b="0"/>
          <a:pathLst>
            <a:path>
              <a:moveTo>
                <a:pt x="0" y="0"/>
              </a:moveTo>
              <a:lnTo>
                <a:pt x="0" y="937600"/>
              </a:lnTo>
              <a:lnTo>
                <a:pt x="305739" y="9376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51BDD-A5C1-45CD-AC82-D786CBDA9277}">
      <dsp:nvSpPr>
        <dsp:cNvPr id="0" name=""/>
        <dsp:cNvSpPr/>
      </dsp:nvSpPr>
      <dsp:spPr>
        <a:xfrm>
          <a:off x="10890569" y="4913757"/>
          <a:ext cx="1233148" cy="428035"/>
        </a:xfrm>
        <a:custGeom>
          <a:avLst/>
          <a:gdLst/>
          <a:ahLst/>
          <a:cxnLst/>
          <a:rect l="0" t="0" r="0" b="0"/>
          <a:pathLst>
            <a:path>
              <a:moveTo>
                <a:pt x="1233148" y="0"/>
              </a:moveTo>
              <a:lnTo>
                <a:pt x="1233148" y="214017"/>
              </a:lnTo>
              <a:lnTo>
                <a:pt x="0" y="214017"/>
              </a:lnTo>
              <a:lnTo>
                <a:pt x="0" y="428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D7528-357A-4B11-B377-AA79C19F982E}">
      <dsp:nvSpPr>
        <dsp:cNvPr id="0" name=""/>
        <dsp:cNvSpPr/>
      </dsp:nvSpPr>
      <dsp:spPr>
        <a:xfrm>
          <a:off x="7191123" y="1879315"/>
          <a:ext cx="4932594" cy="1875201"/>
        </a:xfrm>
        <a:custGeom>
          <a:avLst/>
          <a:gdLst/>
          <a:ahLst/>
          <a:cxnLst/>
          <a:rect l="0" t="0" r="0" b="0"/>
          <a:pathLst>
            <a:path>
              <a:moveTo>
                <a:pt x="0" y="0"/>
              </a:moveTo>
              <a:lnTo>
                <a:pt x="0" y="1661183"/>
              </a:lnTo>
              <a:lnTo>
                <a:pt x="4932594" y="1661183"/>
              </a:lnTo>
              <a:lnTo>
                <a:pt x="4932594" y="1875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C5C81E-1883-45FF-8BCE-F2992C1D8BC0}">
      <dsp:nvSpPr>
        <dsp:cNvPr id="0" name=""/>
        <dsp:cNvSpPr/>
      </dsp:nvSpPr>
      <dsp:spPr>
        <a:xfrm>
          <a:off x="7608966" y="6360923"/>
          <a:ext cx="305739" cy="937600"/>
        </a:xfrm>
        <a:custGeom>
          <a:avLst/>
          <a:gdLst/>
          <a:ahLst/>
          <a:cxnLst/>
          <a:rect l="0" t="0" r="0" b="0"/>
          <a:pathLst>
            <a:path>
              <a:moveTo>
                <a:pt x="0" y="0"/>
              </a:moveTo>
              <a:lnTo>
                <a:pt x="0" y="937600"/>
              </a:lnTo>
              <a:lnTo>
                <a:pt x="305739" y="9376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677A72-5796-422B-A8E7-83DB021F092D}">
      <dsp:nvSpPr>
        <dsp:cNvPr id="0" name=""/>
        <dsp:cNvSpPr/>
      </dsp:nvSpPr>
      <dsp:spPr>
        <a:xfrm>
          <a:off x="7191123" y="4913757"/>
          <a:ext cx="1233148" cy="428035"/>
        </a:xfrm>
        <a:custGeom>
          <a:avLst/>
          <a:gdLst/>
          <a:ahLst/>
          <a:cxnLst/>
          <a:rect l="0" t="0" r="0" b="0"/>
          <a:pathLst>
            <a:path>
              <a:moveTo>
                <a:pt x="0" y="0"/>
              </a:moveTo>
              <a:lnTo>
                <a:pt x="0" y="214017"/>
              </a:lnTo>
              <a:lnTo>
                <a:pt x="1233148" y="214017"/>
              </a:lnTo>
              <a:lnTo>
                <a:pt x="1233148" y="428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0D9E4-E653-4416-99A1-650567DE367F}">
      <dsp:nvSpPr>
        <dsp:cNvPr id="0" name=""/>
        <dsp:cNvSpPr/>
      </dsp:nvSpPr>
      <dsp:spPr>
        <a:xfrm>
          <a:off x="5142669" y="6360923"/>
          <a:ext cx="305739" cy="937600"/>
        </a:xfrm>
        <a:custGeom>
          <a:avLst/>
          <a:gdLst/>
          <a:ahLst/>
          <a:cxnLst/>
          <a:rect l="0" t="0" r="0" b="0"/>
          <a:pathLst>
            <a:path>
              <a:moveTo>
                <a:pt x="0" y="0"/>
              </a:moveTo>
              <a:lnTo>
                <a:pt x="0" y="937600"/>
              </a:lnTo>
              <a:lnTo>
                <a:pt x="305739" y="9376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0294A4-98EF-47CA-BD57-E99227886A0E}">
      <dsp:nvSpPr>
        <dsp:cNvPr id="0" name=""/>
        <dsp:cNvSpPr/>
      </dsp:nvSpPr>
      <dsp:spPr>
        <a:xfrm>
          <a:off x="5957974" y="4913757"/>
          <a:ext cx="1233148" cy="428035"/>
        </a:xfrm>
        <a:custGeom>
          <a:avLst/>
          <a:gdLst/>
          <a:ahLst/>
          <a:cxnLst/>
          <a:rect l="0" t="0" r="0" b="0"/>
          <a:pathLst>
            <a:path>
              <a:moveTo>
                <a:pt x="1233148" y="0"/>
              </a:moveTo>
              <a:lnTo>
                <a:pt x="1233148" y="214017"/>
              </a:lnTo>
              <a:lnTo>
                <a:pt x="0" y="214017"/>
              </a:lnTo>
              <a:lnTo>
                <a:pt x="0" y="428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750233-B465-40F7-9145-B3C0C3AC8427}">
      <dsp:nvSpPr>
        <dsp:cNvPr id="0" name=""/>
        <dsp:cNvSpPr/>
      </dsp:nvSpPr>
      <dsp:spPr>
        <a:xfrm>
          <a:off x="7145403" y="1879315"/>
          <a:ext cx="91440" cy="1875201"/>
        </a:xfrm>
        <a:custGeom>
          <a:avLst/>
          <a:gdLst/>
          <a:ahLst/>
          <a:cxnLst/>
          <a:rect l="0" t="0" r="0" b="0"/>
          <a:pathLst>
            <a:path>
              <a:moveTo>
                <a:pt x="45720" y="0"/>
              </a:moveTo>
              <a:lnTo>
                <a:pt x="45720" y="1875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9871E-AF4A-4C28-9C5F-C15AECCAABA3}">
      <dsp:nvSpPr>
        <dsp:cNvPr id="0" name=""/>
        <dsp:cNvSpPr/>
      </dsp:nvSpPr>
      <dsp:spPr>
        <a:xfrm>
          <a:off x="2676372" y="6360923"/>
          <a:ext cx="305739" cy="937600"/>
        </a:xfrm>
        <a:custGeom>
          <a:avLst/>
          <a:gdLst/>
          <a:ahLst/>
          <a:cxnLst/>
          <a:rect l="0" t="0" r="0" b="0"/>
          <a:pathLst>
            <a:path>
              <a:moveTo>
                <a:pt x="0" y="0"/>
              </a:moveTo>
              <a:lnTo>
                <a:pt x="0" y="937600"/>
              </a:lnTo>
              <a:lnTo>
                <a:pt x="305739" y="9376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36244-0BB9-4287-8D4B-5F41D261F61C}">
      <dsp:nvSpPr>
        <dsp:cNvPr id="0" name=""/>
        <dsp:cNvSpPr/>
      </dsp:nvSpPr>
      <dsp:spPr>
        <a:xfrm>
          <a:off x="2258528" y="4913757"/>
          <a:ext cx="1233148" cy="428035"/>
        </a:xfrm>
        <a:custGeom>
          <a:avLst/>
          <a:gdLst/>
          <a:ahLst/>
          <a:cxnLst/>
          <a:rect l="0" t="0" r="0" b="0"/>
          <a:pathLst>
            <a:path>
              <a:moveTo>
                <a:pt x="0" y="0"/>
              </a:moveTo>
              <a:lnTo>
                <a:pt x="0" y="214017"/>
              </a:lnTo>
              <a:lnTo>
                <a:pt x="1233148" y="214017"/>
              </a:lnTo>
              <a:lnTo>
                <a:pt x="1233148" y="428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2A0351-1464-4A43-9702-3F948E26955F}">
      <dsp:nvSpPr>
        <dsp:cNvPr id="0" name=""/>
        <dsp:cNvSpPr/>
      </dsp:nvSpPr>
      <dsp:spPr>
        <a:xfrm>
          <a:off x="210075" y="6360923"/>
          <a:ext cx="305739" cy="937600"/>
        </a:xfrm>
        <a:custGeom>
          <a:avLst/>
          <a:gdLst/>
          <a:ahLst/>
          <a:cxnLst/>
          <a:rect l="0" t="0" r="0" b="0"/>
          <a:pathLst>
            <a:path>
              <a:moveTo>
                <a:pt x="0" y="0"/>
              </a:moveTo>
              <a:lnTo>
                <a:pt x="0" y="937600"/>
              </a:lnTo>
              <a:lnTo>
                <a:pt x="305739" y="9376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25BA31-CA09-4F84-A36C-4F02C96976CA}">
      <dsp:nvSpPr>
        <dsp:cNvPr id="0" name=""/>
        <dsp:cNvSpPr/>
      </dsp:nvSpPr>
      <dsp:spPr>
        <a:xfrm>
          <a:off x="1025379" y="4913757"/>
          <a:ext cx="1233148" cy="428035"/>
        </a:xfrm>
        <a:custGeom>
          <a:avLst/>
          <a:gdLst/>
          <a:ahLst/>
          <a:cxnLst/>
          <a:rect l="0" t="0" r="0" b="0"/>
          <a:pathLst>
            <a:path>
              <a:moveTo>
                <a:pt x="1233148" y="0"/>
              </a:moveTo>
              <a:lnTo>
                <a:pt x="1233148" y="214017"/>
              </a:lnTo>
              <a:lnTo>
                <a:pt x="0" y="214017"/>
              </a:lnTo>
              <a:lnTo>
                <a:pt x="0" y="428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BA0CA9-7926-4F3A-8BAE-22212D6D7ECF}">
      <dsp:nvSpPr>
        <dsp:cNvPr id="0" name=""/>
        <dsp:cNvSpPr/>
      </dsp:nvSpPr>
      <dsp:spPr>
        <a:xfrm>
          <a:off x="2258528" y="1879315"/>
          <a:ext cx="4932594" cy="1875201"/>
        </a:xfrm>
        <a:custGeom>
          <a:avLst/>
          <a:gdLst/>
          <a:ahLst/>
          <a:cxnLst/>
          <a:rect l="0" t="0" r="0" b="0"/>
          <a:pathLst>
            <a:path>
              <a:moveTo>
                <a:pt x="4932594" y="0"/>
              </a:moveTo>
              <a:lnTo>
                <a:pt x="4932594" y="1661183"/>
              </a:lnTo>
              <a:lnTo>
                <a:pt x="0" y="1661183"/>
              </a:lnTo>
              <a:lnTo>
                <a:pt x="0" y="1875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11FE2E-C019-48BE-8FED-E80E9DD57758}">
      <dsp:nvSpPr>
        <dsp:cNvPr id="0" name=""/>
        <dsp:cNvSpPr/>
      </dsp:nvSpPr>
      <dsp:spPr>
        <a:xfrm>
          <a:off x="5597273" y="695961"/>
          <a:ext cx="3187699" cy="1183353"/>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Chief Investigators</a:t>
          </a:r>
        </a:p>
      </dsp:txBody>
      <dsp:txXfrm>
        <a:off x="5597273" y="695961"/>
        <a:ext cx="3187699" cy="1183353"/>
      </dsp:txXfrm>
    </dsp:sp>
    <dsp:sp modelId="{C203F5C7-5A7D-4C4A-9F9B-FE6A745659D8}">
      <dsp:nvSpPr>
        <dsp:cNvPr id="0" name=""/>
        <dsp:cNvSpPr/>
      </dsp:nvSpPr>
      <dsp:spPr>
        <a:xfrm>
          <a:off x="707298" y="3754516"/>
          <a:ext cx="3102459" cy="1159241"/>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Regional representatives</a:t>
          </a:r>
        </a:p>
      </dsp:txBody>
      <dsp:txXfrm>
        <a:off x="707298" y="3754516"/>
        <a:ext cx="3102459" cy="1159241"/>
      </dsp:txXfrm>
    </dsp:sp>
    <dsp:sp modelId="{522673F0-85D9-484F-83D5-3DB7814179C9}">
      <dsp:nvSpPr>
        <dsp:cNvPr id="0" name=""/>
        <dsp:cNvSpPr/>
      </dsp:nvSpPr>
      <dsp:spPr>
        <a:xfrm>
          <a:off x="6248" y="5341792"/>
          <a:ext cx="2038262" cy="10191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Local </a:t>
          </a:r>
          <a:r>
            <a:rPr lang="en-GB" sz="3000" kern="1200" dirty="0" smtClean="0"/>
            <a:t>leads</a:t>
          </a:r>
          <a:endParaRPr lang="en-GB" sz="3000" kern="1200" dirty="0"/>
        </a:p>
      </dsp:txBody>
      <dsp:txXfrm>
        <a:off x="6248" y="5341792"/>
        <a:ext cx="2038262" cy="1019131"/>
      </dsp:txXfrm>
    </dsp:sp>
    <dsp:sp modelId="{654697ED-5D11-466E-AEF4-2F95982F7A64}">
      <dsp:nvSpPr>
        <dsp:cNvPr id="0" name=""/>
        <dsp:cNvSpPr/>
      </dsp:nvSpPr>
      <dsp:spPr>
        <a:xfrm>
          <a:off x="515814" y="6788958"/>
          <a:ext cx="2038262" cy="1019131"/>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Data collectors </a:t>
          </a:r>
        </a:p>
      </dsp:txBody>
      <dsp:txXfrm>
        <a:off x="515814" y="6788958"/>
        <a:ext cx="2038262" cy="1019131"/>
      </dsp:txXfrm>
    </dsp:sp>
    <dsp:sp modelId="{DE37E7DC-1D22-4C86-B348-1CB4756D8A0B}">
      <dsp:nvSpPr>
        <dsp:cNvPr id="0" name=""/>
        <dsp:cNvSpPr/>
      </dsp:nvSpPr>
      <dsp:spPr>
        <a:xfrm>
          <a:off x="2472546" y="5341792"/>
          <a:ext cx="2038262" cy="10191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Local </a:t>
          </a:r>
          <a:r>
            <a:rPr lang="en-GB" sz="3000" kern="1200" dirty="0" smtClean="0"/>
            <a:t>leads</a:t>
          </a:r>
          <a:endParaRPr lang="en-GB" sz="3000" kern="1200" dirty="0"/>
        </a:p>
      </dsp:txBody>
      <dsp:txXfrm>
        <a:off x="2472546" y="5341792"/>
        <a:ext cx="2038262" cy="1019131"/>
      </dsp:txXfrm>
    </dsp:sp>
    <dsp:sp modelId="{1BD9D7B9-20F0-4A06-8B21-E9F4276810E4}">
      <dsp:nvSpPr>
        <dsp:cNvPr id="0" name=""/>
        <dsp:cNvSpPr/>
      </dsp:nvSpPr>
      <dsp:spPr>
        <a:xfrm>
          <a:off x="2982111" y="6788958"/>
          <a:ext cx="2038262" cy="1019131"/>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a:t>Data collectors </a:t>
          </a:r>
          <a:endParaRPr lang="en-GB" sz="3000" kern="1200" dirty="0"/>
        </a:p>
      </dsp:txBody>
      <dsp:txXfrm>
        <a:off x="2982111" y="6788958"/>
        <a:ext cx="2038262" cy="1019131"/>
      </dsp:txXfrm>
    </dsp:sp>
    <dsp:sp modelId="{6B6D71F6-0A2E-4B4A-9043-952C2F7F6031}">
      <dsp:nvSpPr>
        <dsp:cNvPr id="0" name=""/>
        <dsp:cNvSpPr/>
      </dsp:nvSpPr>
      <dsp:spPr>
        <a:xfrm>
          <a:off x="5639893" y="3754516"/>
          <a:ext cx="3102459" cy="1159241"/>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Regional representatives</a:t>
          </a:r>
        </a:p>
      </dsp:txBody>
      <dsp:txXfrm>
        <a:off x="5639893" y="3754516"/>
        <a:ext cx="3102459" cy="1159241"/>
      </dsp:txXfrm>
    </dsp:sp>
    <dsp:sp modelId="{61152F21-3589-4E79-A4F3-3722F5F5111D}">
      <dsp:nvSpPr>
        <dsp:cNvPr id="0" name=""/>
        <dsp:cNvSpPr/>
      </dsp:nvSpPr>
      <dsp:spPr>
        <a:xfrm>
          <a:off x="4938843" y="5341792"/>
          <a:ext cx="2038262" cy="10191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Local </a:t>
          </a:r>
          <a:r>
            <a:rPr lang="en-GB" sz="3000" kern="1200" dirty="0" smtClean="0"/>
            <a:t>leads</a:t>
          </a:r>
          <a:endParaRPr lang="en-GB" sz="3000" kern="1200" dirty="0"/>
        </a:p>
      </dsp:txBody>
      <dsp:txXfrm>
        <a:off x="4938843" y="5341792"/>
        <a:ext cx="2038262" cy="1019131"/>
      </dsp:txXfrm>
    </dsp:sp>
    <dsp:sp modelId="{E0C7D6C2-501C-4237-B97A-E31011D287E1}">
      <dsp:nvSpPr>
        <dsp:cNvPr id="0" name=""/>
        <dsp:cNvSpPr/>
      </dsp:nvSpPr>
      <dsp:spPr>
        <a:xfrm>
          <a:off x="5448409" y="6788958"/>
          <a:ext cx="2038262" cy="1019131"/>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a:t>Data collectors </a:t>
          </a:r>
          <a:endParaRPr lang="en-GB" sz="3000" kern="1200" dirty="0"/>
        </a:p>
      </dsp:txBody>
      <dsp:txXfrm>
        <a:off x="5448409" y="6788958"/>
        <a:ext cx="2038262" cy="1019131"/>
      </dsp:txXfrm>
    </dsp:sp>
    <dsp:sp modelId="{E15601F4-F020-44EE-8FB6-9A3A4BD507CD}">
      <dsp:nvSpPr>
        <dsp:cNvPr id="0" name=""/>
        <dsp:cNvSpPr/>
      </dsp:nvSpPr>
      <dsp:spPr>
        <a:xfrm>
          <a:off x="7405140" y="5341792"/>
          <a:ext cx="2038262" cy="10191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Local </a:t>
          </a:r>
          <a:r>
            <a:rPr lang="en-GB" sz="3000" kern="1200" dirty="0" smtClean="0"/>
            <a:t>leads</a:t>
          </a:r>
          <a:endParaRPr lang="en-GB" sz="3000" kern="1200" dirty="0"/>
        </a:p>
      </dsp:txBody>
      <dsp:txXfrm>
        <a:off x="7405140" y="5341792"/>
        <a:ext cx="2038262" cy="1019131"/>
      </dsp:txXfrm>
    </dsp:sp>
    <dsp:sp modelId="{CFE32655-08B0-4B7E-887B-6D297A1F09B7}">
      <dsp:nvSpPr>
        <dsp:cNvPr id="0" name=""/>
        <dsp:cNvSpPr/>
      </dsp:nvSpPr>
      <dsp:spPr>
        <a:xfrm>
          <a:off x="7914706" y="6788958"/>
          <a:ext cx="2038262" cy="1019131"/>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a:t>Data collectors </a:t>
          </a:r>
          <a:endParaRPr lang="en-GB" sz="3000" kern="1200" dirty="0"/>
        </a:p>
      </dsp:txBody>
      <dsp:txXfrm>
        <a:off x="7914706" y="6788958"/>
        <a:ext cx="2038262" cy="1019131"/>
      </dsp:txXfrm>
    </dsp:sp>
    <dsp:sp modelId="{684F51D0-B8AA-4DCD-B692-BE2623A794C6}">
      <dsp:nvSpPr>
        <dsp:cNvPr id="0" name=""/>
        <dsp:cNvSpPr/>
      </dsp:nvSpPr>
      <dsp:spPr>
        <a:xfrm>
          <a:off x="10572488" y="3754516"/>
          <a:ext cx="3102459" cy="1159241"/>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Regional representatives</a:t>
          </a:r>
        </a:p>
      </dsp:txBody>
      <dsp:txXfrm>
        <a:off x="10572488" y="3754516"/>
        <a:ext cx="3102459" cy="1159241"/>
      </dsp:txXfrm>
    </dsp:sp>
    <dsp:sp modelId="{46E5E17B-CEAA-42A9-87D3-BF04A09B7209}">
      <dsp:nvSpPr>
        <dsp:cNvPr id="0" name=""/>
        <dsp:cNvSpPr/>
      </dsp:nvSpPr>
      <dsp:spPr>
        <a:xfrm>
          <a:off x="9871438" y="5341792"/>
          <a:ext cx="2038262" cy="10191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Local </a:t>
          </a:r>
          <a:r>
            <a:rPr lang="en-GB" sz="3000" kern="1200" dirty="0" smtClean="0"/>
            <a:t>leads</a:t>
          </a:r>
          <a:endParaRPr lang="en-GB" sz="3000" kern="1200" dirty="0"/>
        </a:p>
      </dsp:txBody>
      <dsp:txXfrm>
        <a:off x="9871438" y="5341792"/>
        <a:ext cx="2038262" cy="1019131"/>
      </dsp:txXfrm>
    </dsp:sp>
    <dsp:sp modelId="{EBE4947C-F2C7-4D72-9D07-5970680DAF79}">
      <dsp:nvSpPr>
        <dsp:cNvPr id="0" name=""/>
        <dsp:cNvSpPr/>
      </dsp:nvSpPr>
      <dsp:spPr>
        <a:xfrm>
          <a:off x="10381003" y="6788958"/>
          <a:ext cx="2038262" cy="1019131"/>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Data collectors </a:t>
          </a:r>
        </a:p>
      </dsp:txBody>
      <dsp:txXfrm>
        <a:off x="10381003" y="6788958"/>
        <a:ext cx="2038262" cy="1019131"/>
      </dsp:txXfrm>
    </dsp:sp>
    <dsp:sp modelId="{CF849F0C-37EB-446C-A8DB-F4D6BCDA4EE1}">
      <dsp:nvSpPr>
        <dsp:cNvPr id="0" name=""/>
        <dsp:cNvSpPr/>
      </dsp:nvSpPr>
      <dsp:spPr>
        <a:xfrm>
          <a:off x="12337735" y="5341792"/>
          <a:ext cx="2038262" cy="10191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Local </a:t>
          </a:r>
          <a:r>
            <a:rPr lang="en-GB" sz="3000" kern="1200" dirty="0" smtClean="0"/>
            <a:t>leads</a:t>
          </a:r>
          <a:endParaRPr lang="en-GB" sz="3000" kern="1200" dirty="0"/>
        </a:p>
      </dsp:txBody>
      <dsp:txXfrm>
        <a:off x="12337735" y="5341792"/>
        <a:ext cx="2038262" cy="1019131"/>
      </dsp:txXfrm>
    </dsp:sp>
    <dsp:sp modelId="{CBCA1072-DDD3-486B-ACED-B7FCE0E0F58D}">
      <dsp:nvSpPr>
        <dsp:cNvPr id="0" name=""/>
        <dsp:cNvSpPr/>
      </dsp:nvSpPr>
      <dsp:spPr>
        <a:xfrm>
          <a:off x="12847300" y="6788958"/>
          <a:ext cx="2038262" cy="1019131"/>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Data collectors </a:t>
          </a:r>
        </a:p>
      </dsp:txBody>
      <dsp:txXfrm>
        <a:off x="12847300" y="6788958"/>
        <a:ext cx="2038262" cy="1019131"/>
      </dsp:txXfrm>
    </dsp:sp>
    <dsp:sp modelId="{87788631-A958-4649-BA41-E5A622338EFF}">
      <dsp:nvSpPr>
        <dsp:cNvPr id="0" name=""/>
        <dsp:cNvSpPr/>
      </dsp:nvSpPr>
      <dsp:spPr>
        <a:xfrm>
          <a:off x="3846131" y="2376258"/>
          <a:ext cx="3130974" cy="881314"/>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a:t>(Trial Steering Committee)</a:t>
          </a:r>
        </a:p>
      </dsp:txBody>
      <dsp:txXfrm>
        <a:off x="3846131" y="2376258"/>
        <a:ext cx="3130974" cy="8813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98398"/>
            <a:ext cx="25737979" cy="9176085"/>
          </a:xfrm>
        </p:spPr>
        <p:txBody>
          <a:bodyPr/>
          <a:lstStyle/>
          <a:p>
            <a:r>
              <a:rPr lang="en-US"/>
              <a:t>Click to edit Master title style</a:t>
            </a:r>
            <a:endParaRPr lang="en-GB"/>
          </a:p>
        </p:txBody>
      </p:sp>
      <p:sp>
        <p:nvSpPr>
          <p:cNvPr id="3" name="Subtitl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54442A-50B5-4923-934D-A3E33A799D27}"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1341B-56C3-4060-9D8D-8E2C33C81F6E}" type="slidenum">
              <a:rPr lang="en-GB" smtClean="0"/>
              <a:t>‹#›</a:t>
            </a:fld>
            <a:endParaRPr lang="en-GB"/>
          </a:p>
        </p:txBody>
      </p:sp>
    </p:spTree>
    <p:extLst>
      <p:ext uri="{BB962C8B-B14F-4D97-AF65-F5344CB8AC3E}">
        <p14:creationId xmlns:p14="http://schemas.microsoft.com/office/powerpoint/2010/main" val="182221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54442A-50B5-4923-934D-A3E33A799D27}"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1341B-56C3-4060-9D8D-8E2C33C81F6E}" type="slidenum">
              <a:rPr lang="en-GB" smtClean="0"/>
              <a:t>‹#›</a:t>
            </a:fld>
            <a:endParaRPr lang="en-GB"/>
          </a:p>
        </p:txBody>
      </p:sp>
    </p:spTree>
    <p:extLst>
      <p:ext uri="{BB962C8B-B14F-4D97-AF65-F5344CB8AC3E}">
        <p14:creationId xmlns:p14="http://schemas.microsoft.com/office/powerpoint/2010/main" val="365918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4734" y="2289072"/>
            <a:ext cx="5109748" cy="4869469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35501" y="2289072"/>
            <a:ext cx="14824573" cy="486946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54442A-50B5-4923-934D-A3E33A799D27}"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1341B-56C3-4060-9D8D-8E2C33C81F6E}" type="slidenum">
              <a:rPr lang="en-GB" smtClean="0"/>
              <a:t>‹#›</a:t>
            </a:fld>
            <a:endParaRPr lang="en-GB"/>
          </a:p>
        </p:txBody>
      </p:sp>
    </p:spTree>
    <p:extLst>
      <p:ext uri="{BB962C8B-B14F-4D97-AF65-F5344CB8AC3E}">
        <p14:creationId xmlns:p14="http://schemas.microsoft.com/office/powerpoint/2010/main" val="316967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54442A-50B5-4923-934D-A3E33A799D27}"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1341B-56C3-4060-9D8D-8E2C33C81F6E}" type="slidenum">
              <a:rPr lang="en-GB" smtClean="0"/>
              <a:t>‹#›</a:t>
            </a:fld>
            <a:endParaRPr lang="en-GB"/>
          </a:p>
        </p:txBody>
      </p:sp>
    </p:spTree>
    <p:extLst>
      <p:ext uri="{BB962C8B-B14F-4D97-AF65-F5344CB8AC3E}">
        <p14:creationId xmlns:p14="http://schemas.microsoft.com/office/powerpoint/2010/main" val="315509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10" y="27508442"/>
            <a:ext cx="25737979" cy="8502249"/>
          </a:xfrm>
        </p:spPr>
        <p:txBody>
          <a:bodyPr anchor="t"/>
          <a:lstStyle>
            <a:lvl1pPr algn="l">
              <a:defRPr sz="18300" b="1" cap="all"/>
            </a:lvl1pPr>
          </a:lstStyle>
          <a:p>
            <a:r>
              <a:rPr lang="en-US"/>
              <a:t>Click to edit Master title style</a:t>
            </a:r>
            <a:endParaRPr lang="en-GB"/>
          </a:p>
        </p:txBody>
      </p:sp>
      <p:sp>
        <p:nvSpPr>
          <p:cNvPr id="3" name="Text Placeholder 2"/>
          <p:cNvSpPr>
            <a:spLocks noGrp="1"/>
          </p:cNvSpPr>
          <p:nvPr>
            <p:ph type="body" idx="1"/>
          </p:nvPr>
        </p:nvSpPr>
        <p:spPr>
          <a:xfrm>
            <a:off x="2391910" y="18144085"/>
            <a:ext cx="25737979" cy="9364360"/>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54442A-50B5-4923-934D-A3E33A799D27}"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1341B-56C3-4060-9D8D-8E2C33C81F6E}" type="slidenum">
              <a:rPr lang="en-GB" smtClean="0"/>
              <a:t>‹#›</a:t>
            </a:fld>
            <a:endParaRPr lang="en-GB"/>
          </a:p>
        </p:txBody>
      </p:sp>
    </p:spTree>
    <p:extLst>
      <p:ext uri="{BB962C8B-B14F-4D97-AF65-F5344CB8AC3E}">
        <p14:creationId xmlns:p14="http://schemas.microsoft.com/office/powerpoint/2010/main" val="413425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35501" y="13318210"/>
            <a:ext cx="9967158" cy="3766556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1607326" y="13318210"/>
            <a:ext cx="9967158" cy="3766556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54442A-50B5-4923-934D-A3E33A799D27}" type="datetimeFigureOut">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1341B-56C3-4060-9D8D-8E2C33C81F6E}" type="slidenum">
              <a:rPr lang="en-GB" smtClean="0"/>
              <a:t>‹#›</a:t>
            </a:fld>
            <a:endParaRPr lang="en-GB"/>
          </a:p>
        </p:txBody>
      </p:sp>
    </p:spTree>
    <p:extLst>
      <p:ext uri="{BB962C8B-B14F-4D97-AF65-F5344CB8AC3E}">
        <p14:creationId xmlns:p14="http://schemas.microsoft.com/office/powerpoint/2010/main" val="808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1714326"/>
            <a:ext cx="27251978" cy="713475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4001" y="9582373"/>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4" name="Content Placeholder 3"/>
          <p:cNvSpPr>
            <a:spLocks noGrp="1"/>
          </p:cNvSpPr>
          <p:nvPr>
            <p:ph sz="half" idx="2"/>
          </p:nvPr>
        </p:nvSpPr>
        <p:spPr>
          <a:xfrm>
            <a:off x="1514001" y="13575850"/>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81810" y="9582373"/>
            <a:ext cx="13384168"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81810" y="13575850"/>
            <a:ext cx="13384168"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54442A-50B5-4923-934D-A3E33A799D27}" type="datetimeFigureOut">
              <a:rPr lang="en-GB" smtClean="0"/>
              <a:t>28/11/2018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31341B-56C3-4060-9D8D-8E2C33C81F6E}" type="slidenum">
              <a:rPr lang="en-GB" smtClean="0"/>
              <a:t>‹#›</a:t>
            </a:fld>
            <a:endParaRPr lang="en-GB"/>
          </a:p>
        </p:txBody>
      </p:sp>
    </p:spTree>
    <p:extLst>
      <p:ext uri="{BB962C8B-B14F-4D97-AF65-F5344CB8AC3E}">
        <p14:creationId xmlns:p14="http://schemas.microsoft.com/office/powerpoint/2010/main" val="125336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54442A-50B5-4923-934D-A3E33A799D27}" type="datetimeFigureOut">
              <a:rPr lang="en-GB" smtClean="0"/>
              <a:t>28/11/2018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31341B-56C3-4060-9D8D-8E2C33C81F6E}" type="slidenum">
              <a:rPr lang="en-GB" smtClean="0"/>
              <a:t>‹#›</a:t>
            </a:fld>
            <a:endParaRPr lang="en-GB"/>
          </a:p>
        </p:txBody>
      </p:sp>
    </p:spTree>
    <p:extLst>
      <p:ext uri="{BB962C8B-B14F-4D97-AF65-F5344CB8AC3E}">
        <p14:creationId xmlns:p14="http://schemas.microsoft.com/office/powerpoint/2010/main" val="393331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4442A-50B5-4923-934D-A3E33A799D27}" type="datetimeFigureOut">
              <a:rPr lang="en-GB" smtClean="0"/>
              <a:t>28/11/2018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31341B-56C3-4060-9D8D-8E2C33C81F6E}" type="slidenum">
              <a:rPr lang="en-GB" smtClean="0"/>
              <a:t>‹#›</a:t>
            </a:fld>
            <a:endParaRPr lang="en-GB"/>
          </a:p>
        </p:txBody>
      </p:sp>
    </p:spTree>
    <p:extLst>
      <p:ext uri="{BB962C8B-B14F-4D97-AF65-F5344CB8AC3E}">
        <p14:creationId xmlns:p14="http://schemas.microsoft.com/office/powerpoint/2010/main" val="211855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1" y="1704415"/>
            <a:ext cx="9961904" cy="7253667"/>
          </a:xfrm>
        </p:spPr>
        <p:txBody>
          <a:bodyPr anchor="b"/>
          <a:lstStyle>
            <a:lvl1pPr algn="l">
              <a:defRPr sz="9100" b="1"/>
            </a:lvl1pPr>
          </a:lstStyle>
          <a:p>
            <a:r>
              <a:rPr lang="en-US"/>
              <a:t>Click to edit Master title style</a:t>
            </a:r>
            <a:endParaRPr lang="en-GB"/>
          </a:p>
        </p:txBody>
      </p:sp>
      <p:sp>
        <p:nvSpPr>
          <p:cNvPr id="3" name="Content Placeholder 2"/>
          <p:cNvSpPr>
            <a:spLocks noGrp="1"/>
          </p:cNvSpPr>
          <p:nvPr>
            <p:ph idx="1"/>
          </p:nvPr>
        </p:nvSpPr>
        <p:spPr>
          <a:xfrm>
            <a:off x="11838629" y="1704417"/>
            <a:ext cx="16927349" cy="3653589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4001" y="8958084"/>
            <a:ext cx="9961904" cy="29282225"/>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0654442A-50B5-4923-934D-A3E33A799D27}" type="datetimeFigureOut">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1341B-56C3-4060-9D8D-8E2C33C81F6E}" type="slidenum">
              <a:rPr lang="en-GB" smtClean="0"/>
              <a:t>‹#›</a:t>
            </a:fld>
            <a:endParaRPr lang="en-GB"/>
          </a:p>
        </p:txBody>
      </p:sp>
    </p:spTree>
    <p:extLst>
      <p:ext uri="{BB962C8B-B14F-4D97-AF65-F5344CB8AC3E}">
        <p14:creationId xmlns:p14="http://schemas.microsoft.com/office/powerpoint/2010/main" val="156123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29965970"/>
            <a:ext cx="18167985" cy="3537654"/>
          </a:xfrm>
        </p:spPr>
        <p:txBody>
          <a:bodyPr anchor="b"/>
          <a:lstStyle>
            <a:lvl1pPr algn="l">
              <a:defRPr sz="9100" b="1"/>
            </a:lvl1pPr>
          </a:lstStyle>
          <a:p>
            <a:r>
              <a:rPr lang="en-US"/>
              <a:t>Click to edit Master title style</a:t>
            </a:r>
            <a:endParaRPr lang="en-GB"/>
          </a:p>
        </p:txBody>
      </p:sp>
      <p:sp>
        <p:nvSpPr>
          <p:cNvPr id="3" name="Picture Placeholder 2"/>
          <p:cNvSpPr>
            <a:spLocks noGrp="1"/>
          </p:cNvSpPr>
          <p:nvPr>
            <p:ph type="pic" idx="1"/>
          </p:nvPr>
        </p:nvSpPr>
        <p:spPr>
          <a:xfrm>
            <a:off x="5935087" y="3825019"/>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GB"/>
          </a:p>
        </p:txBody>
      </p:sp>
      <p:sp>
        <p:nvSpPr>
          <p:cNvPr id="4" name="Text Placeholder 3"/>
          <p:cNvSpPr>
            <a:spLocks noGrp="1"/>
          </p:cNvSpPr>
          <p:nvPr>
            <p:ph type="body" sz="half" idx="2"/>
          </p:nvPr>
        </p:nvSpPr>
        <p:spPr>
          <a:xfrm>
            <a:off x="5935087" y="33503624"/>
            <a:ext cx="18167985" cy="5024051"/>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0654442A-50B5-4923-934D-A3E33A799D27}" type="datetimeFigureOut">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1341B-56C3-4060-9D8D-8E2C33C81F6E}" type="slidenum">
              <a:rPr lang="en-GB" smtClean="0"/>
              <a:t>‹#›</a:t>
            </a:fld>
            <a:endParaRPr lang="en-GB"/>
          </a:p>
        </p:txBody>
      </p:sp>
    </p:spTree>
    <p:extLst>
      <p:ext uri="{BB962C8B-B14F-4D97-AF65-F5344CB8AC3E}">
        <p14:creationId xmlns:p14="http://schemas.microsoft.com/office/powerpoint/2010/main" val="380801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513999" y="9988663"/>
            <a:ext cx="27251978" cy="28251646"/>
          </a:xfrm>
          <a:prstGeom prst="rect">
            <a:avLst/>
          </a:prstGeom>
        </p:spPr>
        <p:txBody>
          <a:bodyPr vert="horz" lIns="417643" tIns="208822" rIns="417643" bIns="2088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13998" y="39677166"/>
            <a:ext cx="7065328" cy="2279156"/>
          </a:xfrm>
          <a:prstGeom prst="rect">
            <a:avLst/>
          </a:prstGeom>
        </p:spPr>
        <p:txBody>
          <a:bodyPr vert="horz" lIns="417643" tIns="208822" rIns="417643" bIns="208822" rtlCol="0" anchor="ctr"/>
          <a:lstStyle>
            <a:lvl1pPr algn="l">
              <a:defRPr sz="5500">
                <a:solidFill>
                  <a:schemeClr val="tx1">
                    <a:tint val="75000"/>
                  </a:schemeClr>
                </a:solidFill>
              </a:defRPr>
            </a:lvl1pPr>
          </a:lstStyle>
          <a:p>
            <a:fld id="{0654442A-50B5-4923-934D-A3E33A799D27}" type="datetimeFigureOut">
              <a:rPr lang="en-GB" smtClean="0"/>
              <a:t>28/11/2018</a:t>
            </a:fld>
            <a:endParaRPr lang="en-GB"/>
          </a:p>
        </p:txBody>
      </p:sp>
      <p:sp>
        <p:nvSpPr>
          <p:cNvPr id="5" name="Footer Placeholder 4"/>
          <p:cNvSpPr>
            <a:spLocks noGrp="1"/>
          </p:cNvSpPr>
          <p:nvPr>
            <p:ph type="ftr" sz="quarter" idx="3"/>
          </p:nvPr>
        </p:nvSpPr>
        <p:spPr>
          <a:xfrm>
            <a:off x="10345658" y="39677166"/>
            <a:ext cx="9588659" cy="2279156"/>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700649" y="39677166"/>
            <a:ext cx="7065328" cy="2279156"/>
          </a:xfrm>
          <a:prstGeom prst="rect">
            <a:avLst/>
          </a:prstGeom>
        </p:spPr>
        <p:txBody>
          <a:bodyPr vert="horz" lIns="417643" tIns="208822" rIns="417643" bIns="208822" rtlCol="0" anchor="ctr"/>
          <a:lstStyle>
            <a:lvl1pPr algn="r">
              <a:defRPr sz="5500">
                <a:solidFill>
                  <a:schemeClr val="tx1">
                    <a:tint val="75000"/>
                  </a:schemeClr>
                </a:solidFill>
              </a:defRPr>
            </a:lvl1pPr>
          </a:lstStyle>
          <a:p>
            <a:fld id="{5831341B-56C3-4060-9D8D-8E2C33C81F6E}" type="slidenum">
              <a:rPr lang="en-GB" smtClean="0"/>
              <a:t>‹#›</a:t>
            </a:fld>
            <a:endParaRPr lang="en-GB"/>
          </a:p>
        </p:txBody>
      </p:sp>
    </p:spTree>
    <p:extLst>
      <p:ext uri="{BB962C8B-B14F-4D97-AF65-F5344CB8AC3E}">
        <p14:creationId xmlns:p14="http://schemas.microsoft.com/office/powerpoint/2010/main" val="3916628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xml"/><Relationship Id="rId18" Type="http://schemas.openxmlformats.org/officeDocument/2006/relationships/image" Target="../media/image12.png"/><Relationship Id="rId26" Type="http://schemas.openxmlformats.org/officeDocument/2006/relationships/image" Target="../media/image15.png"/><Relationship Id="rId3" Type="http://schemas.openxmlformats.org/officeDocument/2006/relationships/image" Target="../media/image2.jpeg"/><Relationship Id="rId21" Type="http://schemas.openxmlformats.org/officeDocument/2006/relationships/diagramLayout" Target="../diagrams/layout2.xml"/><Relationship Id="rId7" Type="http://schemas.openxmlformats.org/officeDocument/2006/relationships/image" Target="../media/image6.png"/><Relationship Id="rId12" Type="http://schemas.openxmlformats.org/officeDocument/2006/relationships/diagramColors" Target="../diagrams/colors1.xml"/><Relationship Id="rId17" Type="http://schemas.openxmlformats.org/officeDocument/2006/relationships/image" Target="../media/image11.png"/><Relationship Id="rId25" Type="http://schemas.openxmlformats.org/officeDocument/2006/relationships/image" Target="../media/image14.jpeg"/><Relationship Id="rId2" Type="http://schemas.openxmlformats.org/officeDocument/2006/relationships/image" Target="../media/image1.jpeg"/><Relationship Id="rId16" Type="http://schemas.openxmlformats.org/officeDocument/2006/relationships/image" Target="../media/image10.jpeg"/><Relationship Id="rId20"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1.xml"/><Relationship Id="rId24" Type="http://schemas.microsoft.com/office/2007/relationships/diagramDrawing" Target="../diagrams/drawing2.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diagramColors" Target="../diagrams/colors2.xml"/><Relationship Id="rId10" Type="http://schemas.openxmlformats.org/officeDocument/2006/relationships/diagramLayout" Target="../diagrams/layout1.xml"/><Relationship Id="rId19"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diagramData" Target="../diagrams/data1.xml"/><Relationship Id="rId14" Type="http://schemas.openxmlformats.org/officeDocument/2006/relationships/image" Target="../media/image8.png"/><Relationship Id="rId22"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60146">
            <a:off x="24520293" y="22512083"/>
            <a:ext cx="4171948" cy="5900656"/>
          </a:xfrm>
          <a:prstGeom prst="rect">
            <a:avLst/>
          </a:prstGeom>
        </p:spPr>
      </p:pic>
      <p:sp>
        <p:nvSpPr>
          <p:cNvPr id="4" name="Rectangle 3"/>
          <p:cNvSpPr/>
          <p:nvPr/>
        </p:nvSpPr>
        <p:spPr>
          <a:xfrm>
            <a:off x="0" y="39334253"/>
            <a:ext cx="30279975" cy="347427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t>Geriatric Medicine Research Collaborative</a:t>
            </a:r>
          </a:p>
          <a:p>
            <a:pPr algn="ctr"/>
            <a:r>
              <a:rPr lang="en-GB" sz="4800" dirty="0"/>
              <a:t>http://</a:t>
            </a:r>
            <a:r>
              <a:rPr lang="en-GB" sz="4800" dirty="0" smtClean="0"/>
              <a:t>gemresearchuk.com</a:t>
            </a:r>
            <a:endParaRPr lang="en-GB" sz="4800" dirty="0"/>
          </a:p>
        </p:txBody>
      </p:sp>
      <p:pic>
        <p:nvPicPr>
          <p:cNvPr id="1026" name="Picture 2" descr="\\ADF\Storage\C\W\CXW626\My Pictures\GeM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307" y="39562434"/>
            <a:ext cx="3017912" cy="30179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98" y="39562434"/>
            <a:ext cx="733425" cy="5953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facebo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940" y="40366138"/>
            <a:ext cx="784480" cy="78448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mage result for linked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737" y="41151243"/>
            <a:ext cx="884886" cy="88488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143" y="42024044"/>
            <a:ext cx="784480" cy="7844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40315" y="39426753"/>
            <a:ext cx="4202241" cy="769441"/>
          </a:xfrm>
          <a:prstGeom prst="rect">
            <a:avLst/>
          </a:prstGeom>
        </p:spPr>
        <p:txBody>
          <a:bodyPr wrap="none">
            <a:spAutoFit/>
          </a:bodyPr>
          <a:lstStyle/>
          <a:p>
            <a:r>
              <a:rPr lang="en-GB" sz="4400" dirty="0">
                <a:solidFill>
                  <a:schemeClr val="bg1"/>
                </a:solidFill>
              </a:rPr>
              <a:t>@</a:t>
            </a:r>
            <a:r>
              <a:rPr lang="en-GB" sz="4400" dirty="0" err="1">
                <a:solidFill>
                  <a:schemeClr val="bg1"/>
                </a:solidFill>
              </a:rPr>
              <a:t>gemresearchuk</a:t>
            </a:r>
            <a:endParaRPr lang="en-GB" sz="4400" dirty="0">
              <a:solidFill>
                <a:schemeClr val="bg1"/>
              </a:solidFill>
            </a:endParaRPr>
          </a:p>
        </p:txBody>
      </p:sp>
      <p:sp>
        <p:nvSpPr>
          <p:cNvPr id="15" name="Rectangle 14"/>
          <p:cNvSpPr/>
          <p:nvPr/>
        </p:nvSpPr>
        <p:spPr>
          <a:xfrm>
            <a:off x="1010623" y="40406438"/>
            <a:ext cx="4202241" cy="769441"/>
          </a:xfrm>
          <a:prstGeom prst="rect">
            <a:avLst/>
          </a:prstGeom>
        </p:spPr>
        <p:txBody>
          <a:bodyPr wrap="none">
            <a:spAutoFit/>
          </a:bodyPr>
          <a:lstStyle/>
          <a:p>
            <a:r>
              <a:rPr lang="en-GB" sz="4400" dirty="0">
                <a:solidFill>
                  <a:schemeClr val="bg1"/>
                </a:solidFill>
              </a:rPr>
              <a:t>@</a:t>
            </a:r>
            <a:r>
              <a:rPr lang="en-GB" sz="4400" dirty="0" err="1">
                <a:solidFill>
                  <a:schemeClr val="bg1"/>
                </a:solidFill>
              </a:rPr>
              <a:t>gemresearchuk</a:t>
            </a:r>
            <a:endParaRPr lang="en-GB" sz="4400" dirty="0">
              <a:solidFill>
                <a:schemeClr val="bg1"/>
              </a:solidFill>
            </a:endParaRPr>
          </a:p>
        </p:txBody>
      </p:sp>
      <p:sp>
        <p:nvSpPr>
          <p:cNvPr id="16" name="Rectangle 15"/>
          <p:cNvSpPr/>
          <p:nvPr/>
        </p:nvSpPr>
        <p:spPr>
          <a:xfrm>
            <a:off x="1040315" y="41226561"/>
            <a:ext cx="4202241" cy="769441"/>
          </a:xfrm>
          <a:prstGeom prst="rect">
            <a:avLst/>
          </a:prstGeom>
        </p:spPr>
        <p:txBody>
          <a:bodyPr wrap="none">
            <a:spAutoFit/>
          </a:bodyPr>
          <a:lstStyle/>
          <a:p>
            <a:r>
              <a:rPr lang="en-GB" sz="4400" dirty="0">
                <a:solidFill>
                  <a:schemeClr val="bg1"/>
                </a:solidFill>
              </a:rPr>
              <a:t>@</a:t>
            </a:r>
            <a:r>
              <a:rPr lang="en-GB" sz="4400" dirty="0" err="1">
                <a:solidFill>
                  <a:schemeClr val="bg1"/>
                </a:solidFill>
              </a:rPr>
              <a:t>gemresearchuk</a:t>
            </a:r>
            <a:endParaRPr lang="en-GB" sz="4400" dirty="0">
              <a:solidFill>
                <a:schemeClr val="bg1"/>
              </a:solidFill>
            </a:endParaRPr>
          </a:p>
        </p:txBody>
      </p:sp>
      <p:sp>
        <p:nvSpPr>
          <p:cNvPr id="17" name="Rectangle 16"/>
          <p:cNvSpPr/>
          <p:nvPr/>
        </p:nvSpPr>
        <p:spPr>
          <a:xfrm>
            <a:off x="1041060" y="42060336"/>
            <a:ext cx="4202241" cy="769441"/>
          </a:xfrm>
          <a:prstGeom prst="rect">
            <a:avLst/>
          </a:prstGeom>
        </p:spPr>
        <p:txBody>
          <a:bodyPr wrap="none">
            <a:spAutoFit/>
          </a:bodyPr>
          <a:lstStyle/>
          <a:p>
            <a:r>
              <a:rPr lang="en-GB" sz="4400" dirty="0">
                <a:solidFill>
                  <a:schemeClr val="bg1"/>
                </a:solidFill>
              </a:rPr>
              <a:t>@</a:t>
            </a:r>
            <a:r>
              <a:rPr lang="en-GB" sz="4400" dirty="0" err="1">
                <a:solidFill>
                  <a:schemeClr val="bg1"/>
                </a:solidFill>
              </a:rPr>
              <a:t>gemresearchuk</a:t>
            </a:r>
            <a:endParaRPr lang="en-GB" sz="4400" dirty="0">
              <a:solidFill>
                <a:schemeClr val="bg1"/>
              </a:solidFill>
            </a:endParaRPr>
          </a:p>
        </p:txBody>
      </p:sp>
      <p:pic>
        <p:nvPicPr>
          <p:cNvPr id="1037" name="Picture 13" descr="Image result for goog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92851" y="41797417"/>
            <a:ext cx="933219" cy="93321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2374934" y="41879305"/>
            <a:ext cx="6574813" cy="769441"/>
          </a:xfrm>
          <a:prstGeom prst="rect">
            <a:avLst/>
          </a:prstGeom>
        </p:spPr>
        <p:txBody>
          <a:bodyPr wrap="none">
            <a:spAutoFit/>
          </a:bodyPr>
          <a:lstStyle/>
          <a:p>
            <a:r>
              <a:rPr lang="en-GB" sz="4400" dirty="0">
                <a:solidFill>
                  <a:schemeClr val="bg1"/>
                </a:solidFill>
              </a:rPr>
              <a:t>gemresearchuk@gmail.com</a:t>
            </a:r>
          </a:p>
        </p:txBody>
      </p:sp>
      <p:sp>
        <p:nvSpPr>
          <p:cNvPr id="7" name="TextBox 6"/>
          <p:cNvSpPr txBox="1"/>
          <p:nvPr/>
        </p:nvSpPr>
        <p:spPr>
          <a:xfrm>
            <a:off x="277198" y="377926"/>
            <a:ext cx="29762021" cy="4370427"/>
          </a:xfrm>
          <a:prstGeom prst="rect">
            <a:avLst/>
          </a:prstGeom>
          <a:solidFill>
            <a:srgbClr val="0070C0"/>
          </a:solidFill>
        </p:spPr>
        <p:txBody>
          <a:bodyPr wrap="square" rtlCol="0">
            <a:spAutoFit/>
          </a:bodyPr>
          <a:lstStyle/>
          <a:p>
            <a:pPr algn="just"/>
            <a:r>
              <a:rPr lang="en-GB" sz="8800" dirty="0">
                <a:solidFill>
                  <a:schemeClr val="bg1"/>
                </a:solidFill>
                <a:latin typeface="Cambria" panose="02040503050406030204" pitchFamily="18" charset="0"/>
              </a:rPr>
              <a:t>Innovations in geriatric medicine: Social media and the UKs first trainee-led research </a:t>
            </a:r>
            <a:r>
              <a:rPr lang="en-GB" sz="8800" dirty="0" smtClean="0">
                <a:solidFill>
                  <a:schemeClr val="bg1"/>
                </a:solidFill>
                <a:latin typeface="Cambria" panose="02040503050406030204" pitchFamily="18" charset="0"/>
              </a:rPr>
              <a:t>collaborative</a:t>
            </a:r>
          </a:p>
          <a:p>
            <a:pPr algn="just"/>
            <a:r>
              <a:rPr lang="en-GB" sz="5400" dirty="0" smtClean="0">
                <a:solidFill>
                  <a:schemeClr val="bg1"/>
                </a:solidFill>
                <a:latin typeface="+mj-lt"/>
              </a:rPr>
              <a:t>Geriatric Medicine Research Collaborative</a:t>
            </a:r>
            <a:r>
              <a:rPr lang="en-GB" sz="5400" baseline="30000" dirty="0" smtClean="0">
                <a:solidFill>
                  <a:schemeClr val="bg1"/>
                </a:solidFill>
                <a:latin typeface="+mj-lt"/>
              </a:rPr>
              <a:t>1</a:t>
            </a:r>
          </a:p>
          <a:p>
            <a:r>
              <a:rPr lang="en-GB" sz="4400" baseline="30000" dirty="0" smtClean="0">
                <a:solidFill>
                  <a:schemeClr val="bg1"/>
                </a:solidFill>
                <a:latin typeface="+mj-lt"/>
              </a:rPr>
              <a:t>1</a:t>
            </a:r>
            <a:r>
              <a:rPr lang="en-GB" sz="4800" dirty="0" smtClean="0">
                <a:solidFill>
                  <a:schemeClr val="bg1"/>
                </a:solidFill>
                <a:latin typeface="+mj-lt"/>
              </a:rPr>
              <a:t>Full </a:t>
            </a:r>
            <a:r>
              <a:rPr lang="en-GB" sz="4800" dirty="0">
                <a:solidFill>
                  <a:schemeClr val="bg1"/>
                </a:solidFill>
                <a:latin typeface="+mj-lt"/>
              </a:rPr>
              <a:t>list of collaborators  and affiliations listed on additional sheet</a:t>
            </a:r>
            <a:endParaRPr lang="en-GB" sz="4400" baseline="30000" dirty="0">
              <a:solidFill>
                <a:schemeClr val="bg1"/>
              </a:solidFill>
              <a:latin typeface="+mj-lt"/>
            </a:endParaRPr>
          </a:p>
        </p:txBody>
      </p:sp>
      <p:sp>
        <p:nvSpPr>
          <p:cNvPr id="8" name="TextBox 7"/>
          <p:cNvSpPr txBox="1"/>
          <p:nvPr/>
        </p:nvSpPr>
        <p:spPr>
          <a:xfrm>
            <a:off x="310178" y="4907323"/>
            <a:ext cx="14541777" cy="1200329"/>
          </a:xfrm>
          <a:prstGeom prst="rect">
            <a:avLst/>
          </a:prstGeom>
          <a:solidFill>
            <a:srgbClr val="0070C0"/>
          </a:solidFill>
        </p:spPr>
        <p:txBody>
          <a:bodyPr wrap="square" rtlCol="0">
            <a:spAutoFit/>
          </a:bodyPr>
          <a:lstStyle/>
          <a:p>
            <a:r>
              <a:rPr lang="en-GB" sz="7200" dirty="0">
                <a:solidFill>
                  <a:schemeClr val="bg1"/>
                </a:solidFill>
              </a:rPr>
              <a:t>Introduction</a:t>
            </a:r>
          </a:p>
        </p:txBody>
      </p:sp>
      <p:sp>
        <p:nvSpPr>
          <p:cNvPr id="22" name="TextBox 21"/>
          <p:cNvSpPr txBox="1"/>
          <p:nvPr/>
        </p:nvSpPr>
        <p:spPr>
          <a:xfrm>
            <a:off x="277199" y="17200961"/>
            <a:ext cx="14541777" cy="1200329"/>
          </a:xfrm>
          <a:prstGeom prst="rect">
            <a:avLst/>
          </a:prstGeom>
          <a:solidFill>
            <a:srgbClr val="0070C0"/>
          </a:solidFill>
        </p:spPr>
        <p:txBody>
          <a:bodyPr wrap="square" rtlCol="0">
            <a:spAutoFit/>
          </a:bodyPr>
          <a:lstStyle/>
          <a:p>
            <a:r>
              <a:rPr lang="en-GB" sz="7200" dirty="0">
                <a:solidFill>
                  <a:schemeClr val="bg1"/>
                </a:solidFill>
              </a:rPr>
              <a:t>Methods</a:t>
            </a:r>
          </a:p>
        </p:txBody>
      </p:sp>
      <p:sp>
        <p:nvSpPr>
          <p:cNvPr id="23" name="TextBox 22"/>
          <p:cNvSpPr txBox="1"/>
          <p:nvPr/>
        </p:nvSpPr>
        <p:spPr>
          <a:xfrm>
            <a:off x="15541756" y="16600796"/>
            <a:ext cx="14541777" cy="1200329"/>
          </a:xfrm>
          <a:prstGeom prst="rect">
            <a:avLst/>
          </a:prstGeom>
          <a:solidFill>
            <a:srgbClr val="0070C0"/>
          </a:solidFill>
        </p:spPr>
        <p:txBody>
          <a:bodyPr wrap="square" rtlCol="0">
            <a:spAutoFit/>
          </a:bodyPr>
          <a:lstStyle/>
          <a:p>
            <a:r>
              <a:rPr lang="en-GB" sz="7200" dirty="0">
                <a:solidFill>
                  <a:schemeClr val="bg1"/>
                </a:solidFill>
              </a:rPr>
              <a:t>Results</a:t>
            </a:r>
          </a:p>
        </p:txBody>
      </p:sp>
      <p:sp>
        <p:nvSpPr>
          <p:cNvPr id="24" name="TextBox 23"/>
          <p:cNvSpPr txBox="1"/>
          <p:nvPr/>
        </p:nvSpPr>
        <p:spPr>
          <a:xfrm>
            <a:off x="15490021" y="31331482"/>
            <a:ext cx="14541777" cy="1200329"/>
          </a:xfrm>
          <a:prstGeom prst="rect">
            <a:avLst/>
          </a:prstGeom>
          <a:solidFill>
            <a:srgbClr val="0070C0"/>
          </a:solidFill>
        </p:spPr>
        <p:txBody>
          <a:bodyPr wrap="square" rtlCol="0">
            <a:spAutoFit/>
          </a:bodyPr>
          <a:lstStyle/>
          <a:p>
            <a:r>
              <a:rPr lang="en-GB" sz="7200" dirty="0">
                <a:solidFill>
                  <a:schemeClr val="bg1"/>
                </a:solidFill>
              </a:rPr>
              <a:t>Conclusion</a:t>
            </a:r>
          </a:p>
        </p:txBody>
      </p:sp>
      <p:sp>
        <p:nvSpPr>
          <p:cNvPr id="3" name="Rectangle 2"/>
          <p:cNvSpPr/>
          <p:nvPr/>
        </p:nvSpPr>
        <p:spPr>
          <a:xfrm>
            <a:off x="277199" y="6398983"/>
            <a:ext cx="14541777" cy="10248960"/>
          </a:xfrm>
          <a:prstGeom prst="rect">
            <a:avLst/>
          </a:prstGeom>
        </p:spPr>
        <p:txBody>
          <a:bodyPr wrap="square">
            <a:spAutoFit/>
          </a:bodyPr>
          <a:lstStyle/>
          <a:p>
            <a:pPr algn="just"/>
            <a:r>
              <a:rPr lang="en-GB" sz="4400" dirty="0"/>
              <a:t>Social media and online networking provides an innovative approach to development and promotion of a research collaborative. Using this model we set up the UKs first trainee-led </a:t>
            </a:r>
            <a:r>
              <a:rPr lang="en-GB" sz="4400" dirty="0" smtClean="0"/>
              <a:t>Geriatric </a:t>
            </a:r>
            <a:r>
              <a:rPr lang="en-GB" sz="4400" dirty="0"/>
              <a:t>M</a:t>
            </a:r>
            <a:r>
              <a:rPr lang="en-GB" sz="4400" dirty="0" smtClean="0"/>
              <a:t>edicine </a:t>
            </a:r>
            <a:r>
              <a:rPr lang="en-GB" sz="4400" dirty="0"/>
              <a:t>R</a:t>
            </a:r>
            <a:r>
              <a:rPr lang="en-GB" sz="4400" dirty="0" smtClean="0"/>
              <a:t>esearch </a:t>
            </a:r>
            <a:r>
              <a:rPr lang="en-GB" sz="4400" dirty="0"/>
              <a:t>C</a:t>
            </a:r>
            <a:r>
              <a:rPr lang="en-GB" sz="4400" dirty="0" smtClean="0"/>
              <a:t>ollaborative </a:t>
            </a:r>
            <a:r>
              <a:rPr lang="en-GB" sz="4400" dirty="0"/>
              <a:t>(</a:t>
            </a:r>
            <a:r>
              <a:rPr lang="en-GB" sz="4400" dirty="0" err="1"/>
              <a:t>GeMRC</a:t>
            </a:r>
            <a:r>
              <a:rPr lang="en-GB" sz="4400" dirty="0"/>
              <a:t>) to improve trainees experience in research and patient care. </a:t>
            </a:r>
            <a:endParaRPr lang="en-GB" sz="4400" dirty="0" smtClean="0"/>
          </a:p>
          <a:p>
            <a:pPr algn="just"/>
            <a:endParaRPr lang="en-GB" sz="4400" dirty="0"/>
          </a:p>
          <a:p>
            <a:pPr algn="just"/>
            <a:r>
              <a:rPr lang="en-GB" sz="4400" b="1" dirty="0"/>
              <a:t>A</a:t>
            </a:r>
            <a:r>
              <a:rPr lang="en-GB" sz="4400" b="1" dirty="0" smtClean="0"/>
              <a:t>im </a:t>
            </a:r>
          </a:p>
          <a:p>
            <a:pPr algn="just"/>
            <a:r>
              <a:rPr lang="en-GB" sz="4400" dirty="0" smtClean="0"/>
              <a:t>To </a:t>
            </a:r>
            <a:r>
              <a:rPr lang="en-GB" sz="4400" dirty="0"/>
              <a:t>set up the first UK </a:t>
            </a:r>
            <a:r>
              <a:rPr lang="en-GB" sz="4400" dirty="0" smtClean="0"/>
              <a:t>trainee-led </a:t>
            </a:r>
            <a:r>
              <a:rPr lang="en-GB" sz="4400" dirty="0"/>
              <a:t>geriatric medicine research </a:t>
            </a:r>
            <a:r>
              <a:rPr lang="en-GB" sz="4400" dirty="0" smtClean="0"/>
              <a:t>collaborative</a:t>
            </a:r>
          </a:p>
          <a:p>
            <a:pPr marL="742950" indent="-742950" algn="just">
              <a:buAutoNum type="arabicPeriod"/>
            </a:pPr>
            <a:endParaRPr lang="en-GB" sz="4400" dirty="0"/>
          </a:p>
          <a:p>
            <a:pPr algn="just"/>
            <a:r>
              <a:rPr lang="en-GB" sz="4400" b="1" dirty="0" smtClean="0"/>
              <a:t>Objectives</a:t>
            </a:r>
          </a:p>
          <a:p>
            <a:pPr marL="742950" indent="-742950" algn="just">
              <a:buAutoNum type="arabicPeriod"/>
            </a:pPr>
            <a:r>
              <a:rPr lang="en-GB" sz="4400" dirty="0" smtClean="0"/>
              <a:t>To </a:t>
            </a:r>
            <a:r>
              <a:rPr lang="en-GB" sz="4400" dirty="0"/>
              <a:t>enable conduct of audit and research projects with </a:t>
            </a:r>
            <a:r>
              <a:rPr lang="en-GB" sz="4400" dirty="0" smtClean="0"/>
              <a:t>early and direct </a:t>
            </a:r>
            <a:r>
              <a:rPr lang="en-GB" sz="4400" dirty="0"/>
              <a:t>impact on patient care. </a:t>
            </a:r>
            <a:endParaRPr lang="en-GB" sz="4400" dirty="0" smtClean="0"/>
          </a:p>
          <a:p>
            <a:pPr marL="742950" indent="-742950" algn="just">
              <a:buAutoNum type="arabicPeriod"/>
            </a:pPr>
            <a:r>
              <a:rPr lang="en-GB" sz="4400" dirty="0" smtClean="0"/>
              <a:t>To </a:t>
            </a:r>
            <a:r>
              <a:rPr lang="en-GB" sz="4400" dirty="0"/>
              <a:t>enable geriatric trainees to develop </a:t>
            </a:r>
            <a:r>
              <a:rPr lang="en-GB" sz="4400" dirty="0" smtClean="0"/>
              <a:t>their competencies in research, audit, and quality improvement</a:t>
            </a:r>
            <a:endParaRPr lang="en-GB" sz="4400" dirty="0"/>
          </a:p>
        </p:txBody>
      </p:sp>
      <p:sp>
        <p:nvSpPr>
          <p:cNvPr id="5" name="Rectangle 4"/>
          <p:cNvSpPr/>
          <p:nvPr/>
        </p:nvSpPr>
        <p:spPr>
          <a:xfrm>
            <a:off x="277199" y="18649663"/>
            <a:ext cx="14508798" cy="6186309"/>
          </a:xfrm>
          <a:prstGeom prst="rect">
            <a:avLst/>
          </a:prstGeom>
        </p:spPr>
        <p:txBody>
          <a:bodyPr wrap="square">
            <a:spAutoFit/>
          </a:bodyPr>
          <a:lstStyle/>
          <a:p>
            <a:pPr algn="just"/>
            <a:r>
              <a:rPr lang="en-GB" sz="4400" dirty="0"/>
              <a:t>Using social media and a trainee-led “grass-roots” </a:t>
            </a:r>
            <a:r>
              <a:rPr lang="en-GB" sz="4400" dirty="0" smtClean="0"/>
              <a:t>approach, </a:t>
            </a:r>
            <a:r>
              <a:rPr lang="en-GB" sz="4400" dirty="0" err="1"/>
              <a:t>GeMRC</a:t>
            </a:r>
            <a:r>
              <a:rPr lang="en-GB" sz="4400" dirty="0"/>
              <a:t> </a:t>
            </a:r>
            <a:r>
              <a:rPr lang="en-GB" sz="4400" dirty="0" smtClean="0"/>
              <a:t>now has </a:t>
            </a:r>
            <a:r>
              <a:rPr lang="en-GB" sz="4400" dirty="0"/>
              <a:t>representatives from 14 of the 15 regions in the </a:t>
            </a:r>
            <a:r>
              <a:rPr lang="en-GB" sz="4400" dirty="0" smtClean="0"/>
              <a:t>United Kingdom. </a:t>
            </a:r>
            <a:r>
              <a:rPr lang="en-GB" sz="4400" dirty="0"/>
              <a:t>We created national and regional websites to disseminate project information, and utilised a combination of e-mail communication, social networking, word-of-mouth, and dissemination through the British Geriatrics Society. Project ideas </a:t>
            </a:r>
            <a:r>
              <a:rPr lang="en-GB" sz="4400" dirty="0" smtClean="0"/>
              <a:t>were </a:t>
            </a:r>
            <a:r>
              <a:rPr lang="en-GB" sz="4400" dirty="0"/>
              <a:t>generated by trainees at regular meetings and communicated to regional representatives.</a:t>
            </a:r>
          </a:p>
        </p:txBody>
      </p:sp>
      <p:sp>
        <p:nvSpPr>
          <p:cNvPr id="14" name="Rectangle 13"/>
          <p:cNvSpPr/>
          <p:nvPr/>
        </p:nvSpPr>
        <p:spPr>
          <a:xfrm>
            <a:off x="15487889" y="17801125"/>
            <a:ext cx="14582819" cy="4154984"/>
          </a:xfrm>
          <a:prstGeom prst="rect">
            <a:avLst/>
          </a:prstGeom>
        </p:spPr>
        <p:txBody>
          <a:bodyPr wrap="square">
            <a:spAutoFit/>
          </a:bodyPr>
          <a:lstStyle/>
          <a:p>
            <a:pPr algn="just"/>
            <a:r>
              <a:rPr lang="en-GB" sz="4400" dirty="0"/>
              <a:t>We have successfully completed three national audit projects, and are refining the protocols for two Randomised Controlled Trials (</a:t>
            </a:r>
            <a:r>
              <a:rPr lang="en-GB" sz="4400" dirty="0" smtClean="0"/>
              <a:t>RCTs). We have now successfully published one journal article, seven conference abstracts, and have further articles under consideration. Initial results of our “Delirium Day” audit are being presented orally at the </a:t>
            </a:r>
            <a:r>
              <a:rPr lang="en-GB" sz="4400" dirty="0" err="1" smtClean="0"/>
              <a:t>EuGMS</a:t>
            </a:r>
            <a:r>
              <a:rPr lang="en-GB" sz="4400" dirty="0" smtClean="0"/>
              <a:t>. </a:t>
            </a:r>
            <a:endParaRPr lang="en-GB" sz="4400" dirty="0"/>
          </a:p>
        </p:txBody>
      </p:sp>
      <p:sp>
        <p:nvSpPr>
          <p:cNvPr id="18" name="Rectangle 17"/>
          <p:cNvSpPr/>
          <p:nvPr/>
        </p:nvSpPr>
        <p:spPr>
          <a:xfrm>
            <a:off x="15490022" y="32727629"/>
            <a:ext cx="14541777" cy="6186309"/>
          </a:xfrm>
          <a:prstGeom prst="rect">
            <a:avLst/>
          </a:prstGeom>
        </p:spPr>
        <p:txBody>
          <a:bodyPr wrap="square">
            <a:spAutoFit/>
          </a:bodyPr>
          <a:lstStyle/>
          <a:p>
            <a:pPr algn="just"/>
            <a:r>
              <a:rPr lang="en-GB" sz="4400" dirty="0" smtClean="0"/>
              <a:t>The </a:t>
            </a:r>
            <a:r>
              <a:rPr lang="en-GB" sz="4400" dirty="0"/>
              <a:t>Geriatric Medicine Research Collaborative (</a:t>
            </a:r>
            <a:r>
              <a:rPr lang="en-GB" sz="4400" dirty="0" err="1"/>
              <a:t>GeMRC</a:t>
            </a:r>
            <a:r>
              <a:rPr lang="en-GB" sz="4400" dirty="0"/>
              <a:t>) offers an innovative approach to research. It facilitates the opportunity for trainees with limited research experience to participate in research that has early impact upon patient care. The use of social media and online networking allows rapid dissemination of project ideas which facilitates collection of much larger datasets and enhances the scientific validity of project outcomes. </a:t>
            </a:r>
            <a:r>
              <a:rPr lang="en-GB" sz="4400" b="1" dirty="0"/>
              <a:t>We welcome collaboration with European sites in the future.</a:t>
            </a:r>
          </a:p>
        </p:txBody>
      </p:sp>
      <p:graphicFrame>
        <p:nvGraphicFramePr>
          <p:cNvPr id="55" name="Diagram 54">
            <a:extLst>
              <a:ext uri="{FF2B5EF4-FFF2-40B4-BE49-F238E27FC236}">
                <a16:creationId xmlns:a16="http://schemas.microsoft.com/office/drawing/2014/main" xmlns="" id="{DEFEB9BB-2708-4BDC-A88F-F83DA1C52800}"/>
              </a:ext>
            </a:extLst>
          </p:cNvPr>
          <p:cNvGraphicFramePr/>
          <p:nvPr>
            <p:extLst>
              <p:ext uri="{D42A27DB-BD31-4B8C-83A1-F6EECF244321}">
                <p14:modId xmlns:p14="http://schemas.microsoft.com/office/powerpoint/2010/main" val="538617420"/>
              </p:ext>
            </p:extLst>
          </p:nvPr>
        </p:nvGraphicFramePr>
        <p:xfrm>
          <a:off x="439527" y="24835971"/>
          <a:ext cx="14346470" cy="96914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6" name="Picture 2" descr="Image result for twitter">
            <a:extLst>
              <a:ext uri="{FF2B5EF4-FFF2-40B4-BE49-F238E27FC236}">
                <a16:creationId xmlns:a16="http://schemas.microsoft.com/office/drawing/2014/main" xmlns="" id="{24D39BF9-74E3-400F-A270-B92790206BF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89468" y="27995782"/>
            <a:ext cx="307665" cy="24983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Image result for facebook">
            <a:extLst>
              <a:ext uri="{FF2B5EF4-FFF2-40B4-BE49-F238E27FC236}">
                <a16:creationId xmlns:a16="http://schemas.microsoft.com/office/drawing/2014/main" xmlns="" id="{62DD7F4F-A235-4FEB-8079-1B5307DE6A0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97133" y="28487815"/>
            <a:ext cx="234494" cy="23449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Image result for linkedin">
            <a:extLst>
              <a:ext uri="{FF2B5EF4-FFF2-40B4-BE49-F238E27FC236}">
                <a16:creationId xmlns:a16="http://schemas.microsoft.com/office/drawing/2014/main" xmlns="" id="{72DE67A6-F4DF-440E-9BDA-097E7E02D4B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45582" y="28853324"/>
            <a:ext cx="307668" cy="30766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Image result for youtube">
            <a:extLst>
              <a:ext uri="{FF2B5EF4-FFF2-40B4-BE49-F238E27FC236}">
                <a16:creationId xmlns:a16="http://schemas.microsoft.com/office/drawing/2014/main" xmlns="" id="{D97A265C-1805-4618-A0BB-87BA5113F76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23792" y="29469158"/>
            <a:ext cx="381175" cy="38117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Image result for whatsapp">
            <a:extLst>
              <a:ext uri="{FF2B5EF4-FFF2-40B4-BE49-F238E27FC236}">
                <a16:creationId xmlns:a16="http://schemas.microsoft.com/office/drawing/2014/main" xmlns="" id="{B393AD0C-7D31-4B31-AF5D-32C2FB9041F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77148" y="27476947"/>
            <a:ext cx="486453" cy="48645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Related image">
            <a:extLst>
              <a:ext uri="{FF2B5EF4-FFF2-40B4-BE49-F238E27FC236}">
                <a16:creationId xmlns:a16="http://schemas.microsoft.com/office/drawing/2014/main" xmlns="" id="{292718AD-F1C1-4FC6-8261-3EF5042CE74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083203" y="28605062"/>
            <a:ext cx="402096" cy="4020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5" name="Diagram 64"/>
          <p:cNvGraphicFramePr/>
          <p:nvPr>
            <p:extLst>
              <p:ext uri="{D42A27DB-BD31-4B8C-83A1-F6EECF244321}">
                <p14:modId xmlns:p14="http://schemas.microsoft.com/office/powerpoint/2010/main" val="4237296983"/>
              </p:ext>
            </p:extLst>
          </p:nvPr>
        </p:nvGraphicFramePr>
        <p:xfrm>
          <a:off x="15139988" y="4907323"/>
          <a:ext cx="14891812" cy="8504051"/>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26" name="TextBox 25"/>
          <p:cNvSpPr txBox="1"/>
          <p:nvPr/>
        </p:nvSpPr>
        <p:spPr>
          <a:xfrm>
            <a:off x="400123" y="34557044"/>
            <a:ext cx="14451832" cy="3477875"/>
          </a:xfrm>
          <a:prstGeom prst="rect">
            <a:avLst/>
          </a:prstGeom>
          <a:noFill/>
        </p:spPr>
        <p:txBody>
          <a:bodyPr wrap="square" rtlCol="0">
            <a:spAutoFit/>
          </a:bodyPr>
          <a:lstStyle/>
          <a:p>
            <a:pPr algn="just"/>
            <a:r>
              <a:rPr lang="en-GB" sz="4400" b="1" dirty="0" smtClean="0"/>
              <a:t>Figure 1 – Our process of dissemination of our collaborative</a:t>
            </a:r>
          </a:p>
          <a:p>
            <a:pPr algn="just"/>
            <a:r>
              <a:rPr lang="en-GB" sz="4400" dirty="0" smtClean="0"/>
              <a:t>Creating a recognisable online brand helped to facilitate national engagement of our collaborative with trainees across each training region, as well as all necessary stakeholders (i.e. consultants, hospital managers)</a:t>
            </a:r>
            <a:endParaRPr lang="en-GB" sz="4400" dirty="0"/>
          </a:p>
        </p:txBody>
      </p:sp>
      <p:sp>
        <p:nvSpPr>
          <p:cNvPr id="27" name="TextBox 26"/>
          <p:cNvSpPr txBox="1"/>
          <p:nvPr/>
        </p:nvSpPr>
        <p:spPr>
          <a:xfrm>
            <a:off x="15647149" y="13216901"/>
            <a:ext cx="14330990" cy="2800767"/>
          </a:xfrm>
          <a:prstGeom prst="rect">
            <a:avLst/>
          </a:prstGeom>
          <a:noFill/>
        </p:spPr>
        <p:txBody>
          <a:bodyPr wrap="square" rtlCol="0">
            <a:spAutoFit/>
          </a:bodyPr>
          <a:lstStyle/>
          <a:p>
            <a:pPr algn="just"/>
            <a:r>
              <a:rPr lang="en-GB" sz="4400" b="1" dirty="0" smtClean="0"/>
              <a:t>Figure 2 – Organisation of our collaborative</a:t>
            </a:r>
          </a:p>
          <a:p>
            <a:pPr algn="just"/>
            <a:r>
              <a:rPr lang="en-GB" sz="4400" dirty="0" smtClean="0"/>
              <a:t>For most projects, there will be a central organising committee who is responsible for liaising with regional representatives, who in turn liaise with local representatives</a:t>
            </a:r>
            <a:endParaRPr lang="en-GB" sz="4400" dirty="0"/>
          </a:p>
        </p:txBody>
      </p:sp>
      <p:pic>
        <p:nvPicPr>
          <p:cNvPr id="2" name="Picture 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20616348">
            <a:off x="20569030" y="23852709"/>
            <a:ext cx="4487228" cy="6346577"/>
          </a:xfrm>
          <a:prstGeom prst="rect">
            <a:avLst/>
          </a:prstGeom>
        </p:spPr>
      </p:pic>
      <p:pic>
        <p:nvPicPr>
          <p:cNvPr id="67" name="Picture 66">
            <a:extLst>
              <a:ext uri="{FF2B5EF4-FFF2-40B4-BE49-F238E27FC236}">
                <a16:creationId xmlns:a16="http://schemas.microsoft.com/office/drawing/2014/main" xmlns="" id="{54B4CBB4-20C9-463F-BF0D-E36DD1889F82}"/>
              </a:ext>
            </a:extLst>
          </p:cNvPr>
          <p:cNvPicPr>
            <a:picLocks noChangeAspect="1"/>
          </p:cNvPicPr>
          <p:nvPr/>
        </p:nvPicPr>
        <p:blipFill rotWithShape="1">
          <a:blip r:embed="rId26"/>
          <a:srcRect l="30320" r="30289"/>
          <a:stretch/>
        </p:blipFill>
        <p:spPr>
          <a:xfrm rot="1264843">
            <a:off x="16200860" y="22928619"/>
            <a:ext cx="4631178" cy="6609959"/>
          </a:xfrm>
          <a:prstGeom prst="rect">
            <a:avLst/>
          </a:prstGeom>
        </p:spPr>
      </p:pic>
    </p:spTree>
    <p:extLst>
      <p:ext uri="{BB962C8B-B14F-4D97-AF65-F5344CB8AC3E}">
        <p14:creationId xmlns:p14="http://schemas.microsoft.com/office/powerpoint/2010/main" val="2145785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508</Words>
  <Application>Microsoft Office PowerPoint</Application>
  <PresentationFormat>Custom</PresentationFormat>
  <Paragraphs>65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Welch</dc:creator>
  <cp:lastModifiedBy>Carly Welch</cp:lastModifiedBy>
  <cp:revision>23</cp:revision>
  <dcterms:created xsi:type="dcterms:W3CDTF">2018-03-21T14:34:26Z</dcterms:created>
  <dcterms:modified xsi:type="dcterms:W3CDTF">2018-11-28T16:16:44Z</dcterms:modified>
</cp:coreProperties>
</file>