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65" r:id="rId3"/>
    <p:sldId id="276" r:id="rId4"/>
    <p:sldId id="266" r:id="rId5"/>
    <p:sldId id="280" r:id="rId6"/>
    <p:sldId id="285" r:id="rId7"/>
    <p:sldId id="267" r:id="rId8"/>
    <p:sldId id="257" r:id="rId9"/>
    <p:sldId id="283" r:id="rId10"/>
    <p:sldId id="268" r:id="rId11"/>
    <p:sldId id="269" r:id="rId12"/>
    <p:sldId id="271" r:id="rId13"/>
    <p:sldId id="284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45" autoAdjust="0"/>
  </p:normalViewPr>
  <p:slideViewPr>
    <p:cSldViewPr>
      <p:cViewPr varScale="1">
        <p:scale>
          <a:sx n="64" d="100"/>
          <a:sy n="64" d="100"/>
        </p:scale>
        <p:origin x="9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F6E42-3531-4DC0-9254-8E9E86F43060}" type="doc">
      <dgm:prSet loTypeId="urn:microsoft.com/office/officeart/2005/8/layout/chevron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GB"/>
        </a:p>
      </dgm:t>
    </dgm:pt>
    <dgm:pt modelId="{645D0469-D065-4EE2-A3BF-D1FB3C927B2C}">
      <dgm:prSet phldrT="[Text]" custT="1"/>
      <dgm:spPr/>
      <dgm:t>
        <a:bodyPr/>
        <a:lstStyle/>
        <a:p>
          <a:r>
            <a:rPr lang="en-GB" sz="2800" dirty="0"/>
            <a:t>Future projects</a:t>
          </a:r>
        </a:p>
      </dgm:t>
    </dgm:pt>
    <dgm:pt modelId="{4095948C-7420-4202-89BB-90045BEA6684}" type="parTrans" cxnId="{DC78409A-4190-486B-B545-2892DB47AE7F}">
      <dgm:prSet/>
      <dgm:spPr/>
      <dgm:t>
        <a:bodyPr/>
        <a:lstStyle/>
        <a:p>
          <a:endParaRPr lang="en-GB" sz="1200"/>
        </a:p>
      </dgm:t>
    </dgm:pt>
    <dgm:pt modelId="{CEC603DB-71D9-40D7-8B9D-E2527BAF46DE}" type="sibTrans" cxnId="{DC78409A-4190-486B-B545-2892DB47AE7F}">
      <dgm:prSet/>
      <dgm:spPr/>
      <dgm:t>
        <a:bodyPr/>
        <a:lstStyle/>
        <a:p>
          <a:endParaRPr lang="en-GB" sz="1200"/>
        </a:p>
      </dgm:t>
    </dgm:pt>
    <dgm:pt modelId="{471947BF-29CB-4087-82C9-EE641E69FF5E}">
      <dgm:prSet phldrT="[Text]" phldr="1" custT="1"/>
      <dgm:spPr/>
      <dgm:t>
        <a:bodyPr/>
        <a:lstStyle/>
        <a:p>
          <a:endParaRPr lang="en-GB" sz="2800" dirty="0"/>
        </a:p>
      </dgm:t>
    </dgm:pt>
    <dgm:pt modelId="{564FF303-EB8E-4083-AFFA-4ADE189DBF74}" type="parTrans" cxnId="{6CF808B4-912B-458B-B58F-962A9678B98D}">
      <dgm:prSet/>
      <dgm:spPr/>
      <dgm:t>
        <a:bodyPr/>
        <a:lstStyle/>
        <a:p>
          <a:endParaRPr lang="en-GB" sz="1200"/>
        </a:p>
      </dgm:t>
    </dgm:pt>
    <dgm:pt modelId="{621CE5EC-839D-4ABF-B96C-D8F4B13203F8}" type="sibTrans" cxnId="{6CF808B4-912B-458B-B58F-962A9678B98D}">
      <dgm:prSet/>
      <dgm:spPr/>
      <dgm:t>
        <a:bodyPr/>
        <a:lstStyle/>
        <a:p>
          <a:endParaRPr lang="en-GB" sz="1200"/>
        </a:p>
      </dgm:t>
    </dgm:pt>
    <dgm:pt modelId="{3A81E8D1-965E-4C23-970B-186F51977265}">
      <dgm:prSet phldrT="[Text]" custT="1"/>
      <dgm:spPr/>
      <dgm:t>
        <a:bodyPr/>
        <a:lstStyle/>
        <a:p>
          <a:endParaRPr lang="en-GB" sz="2800" dirty="0"/>
        </a:p>
      </dgm:t>
    </dgm:pt>
    <dgm:pt modelId="{7B3C2B4D-A8C6-487D-B1E4-CBD8BD3F4B15}" type="parTrans" cxnId="{BEF3F44E-C6B8-4CCD-B051-3A03E8E94130}">
      <dgm:prSet/>
      <dgm:spPr/>
      <dgm:t>
        <a:bodyPr/>
        <a:lstStyle/>
        <a:p>
          <a:endParaRPr lang="en-GB"/>
        </a:p>
      </dgm:t>
    </dgm:pt>
    <dgm:pt modelId="{13689BA7-3F42-4F6D-90F5-8B31BDC1F7C1}" type="sibTrans" cxnId="{BEF3F44E-C6B8-4CCD-B051-3A03E8E94130}">
      <dgm:prSet/>
      <dgm:spPr/>
      <dgm:t>
        <a:bodyPr/>
        <a:lstStyle/>
        <a:p>
          <a:endParaRPr lang="en-GB"/>
        </a:p>
      </dgm:t>
    </dgm:pt>
    <dgm:pt modelId="{A201AAF1-24C5-43C6-B87F-1F247A67548D}">
      <dgm:prSet custT="1"/>
      <dgm:spPr/>
      <dgm:t>
        <a:bodyPr/>
        <a:lstStyle/>
        <a:p>
          <a:r>
            <a:rPr lang="en-GB" sz="2800" dirty="0"/>
            <a:t>Purpose of the collaborative </a:t>
          </a:r>
        </a:p>
      </dgm:t>
    </dgm:pt>
    <dgm:pt modelId="{2A73E19C-AC07-48F9-B387-8D8F0EDFC452}" type="parTrans" cxnId="{634B60F3-7EA1-4B46-A208-9BFEC7A217B8}">
      <dgm:prSet/>
      <dgm:spPr/>
      <dgm:t>
        <a:bodyPr/>
        <a:lstStyle/>
        <a:p>
          <a:endParaRPr lang="en-GB"/>
        </a:p>
      </dgm:t>
    </dgm:pt>
    <dgm:pt modelId="{31CADCCA-1261-4E98-8D1F-55DC5664FC10}" type="sibTrans" cxnId="{634B60F3-7EA1-4B46-A208-9BFEC7A217B8}">
      <dgm:prSet/>
      <dgm:spPr/>
      <dgm:t>
        <a:bodyPr/>
        <a:lstStyle/>
        <a:p>
          <a:endParaRPr lang="en-GB"/>
        </a:p>
      </dgm:t>
    </dgm:pt>
    <dgm:pt modelId="{BF0A6BB6-43BB-4451-B3BE-2CFA46A9DDEB}">
      <dgm:prSet custT="1"/>
      <dgm:spPr/>
      <dgm:t>
        <a:bodyPr/>
        <a:lstStyle/>
        <a:p>
          <a:r>
            <a:rPr lang="en-GB" sz="2800" dirty="0"/>
            <a:t>How to get involved</a:t>
          </a:r>
        </a:p>
      </dgm:t>
    </dgm:pt>
    <dgm:pt modelId="{6102A052-EDCE-45D8-A1B5-FA3F34135675}" type="parTrans" cxnId="{AB7BCA67-99EB-4801-8170-86745BC91474}">
      <dgm:prSet/>
      <dgm:spPr/>
      <dgm:t>
        <a:bodyPr/>
        <a:lstStyle/>
        <a:p>
          <a:endParaRPr lang="en-GB"/>
        </a:p>
      </dgm:t>
    </dgm:pt>
    <dgm:pt modelId="{4CC6DB49-9F89-4C45-989B-B2995CFFFB4F}" type="sibTrans" cxnId="{AB7BCA67-99EB-4801-8170-86745BC91474}">
      <dgm:prSet/>
      <dgm:spPr/>
      <dgm:t>
        <a:bodyPr/>
        <a:lstStyle/>
        <a:p>
          <a:endParaRPr lang="en-GB"/>
        </a:p>
      </dgm:t>
    </dgm:pt>
    <dgm:pt modelId="{E86076BF-AA43-4639-9E52-3C36944B9BBC}">
      <dgm:prSet custT="1"/>
      <dgm:spPr/>
      <dgm:t>
        <a:bodyPr/>
        <a:lstStyle/>
        <a:p>
          <a:endParaRPr lang="en-GB" sz="2400" dirty="0"/>
        </a:p>
      </dgm:t>
    </dgm:pt>
    <dgm:pt modelId="{ED097B67-BA31-4E1D-8CFB-AACCCBF77E84}" type="parTrans" cxnId="{FFDC00CF-A4B6-428A-B861-BDDEC743AA87}">
      <dgm:prSet/>
      <dgm:spPr/>
      <dgm:t>
        <a:bodyPr/>
        <a:lstStyle/>
        <a:p>
          <a:endParaRPr lang="en-GB"/>
        </a:p>
      </dgm:t>
    </dgm:pt>
    <dgm:pt modelId="{D08AF11F-1796-4C70-866E-4B77768C4EAF}" type="sibTrans" cxnId="{FFDC00CF-A4B6-428A-B861-BDDEC743AA87}">
      <dgm:prSet/>
      <dgm:spPr/>
      <dgm:t>
        <a:bodyPr/>
        <a:lstStyle/>
        <a:p>
          <a:endParaRPr lang="en-GB"/>
        </a:p>
      </dgm:t>
    </dgm:pt>
    <dgm:pt modelId="{D2989868-00E9-4028-9653-EFAF52673E68}">
      <dgm:prSet custT="1"/>
      <dgm:spPr/>
      <dgm:t>
        <a:bodyPr/>
        <a:lstStyle/>
        <a:p>
          <a:endParaRPr lang="en-GB" sz="2800" dirty="0"/>
        </a:p>
      </dgm:t>
    </dgm:pt>
    <dgm:pt modelId="{2E27315A-D931-4BFD-9D4A-C33D860165DF}" type="parTrans" cxnId="{8794E421-2236-464A-B2D8-40124C23CAB5}">
      <dgm:prSet/>
      <dgm:spPr/>
      <dgm:t>
        <a:bodyPr/>
        <a:lstStyle/>
        <a:p>
          <a:endParaRPr lang="en-GB"/>
        </a:p>
      </dgm:t>
    </dgm:pt>
    <dgm:pt modelId="{7C6673C0-6CA1-4EA9-99DF-5608028828DB}" type="sibTrans" cxnId="{8794E421-2236-464A-B2D8-40124C23CAB5}">
      <dgm:prSet/>
      <dgm:spPr/>
      <dgm:t>
        <a:bodyPr/>
        <a:lstStyle/>
        <a:p>
          <a:endParaRPr lang="en-GB"/>
        </a:p>
      </dgm:t>
    </dgm:pt>
    <dgm:pt modelId="{92ABEAA0-2E11-47C5-95FE-FB40A3F3C2D4}">
      <dgm:prSet custT="1"/>
      <dgm:spPr/>
      <dgm:t>
        <a:bodyPr/>
        <a:lstStyle/>
        <a:p>
          <a:r>
            <a:rPr lang="en-GB" sz="2800" dirty="0"/>
            <a:t>Progress to date</a:t>
          </a:r>
        </a:p>
      </dgm:t>
    </dgm:pt>
    <dgm:pt modelId="{27BDF009-07B1-4C47-B723-1A84DAB3A271}" type="parTrans" cxnId="{ADD2503F-EF97-4601-BB81-929A6A2741BB}">
      <dgm:prSet/>
      <dgm:spPr/>
      <dgm:t>
        <a:bodyPr/>
        <a:lstStyle/>
        <a:p>
          <a:endParaRPr lang="en-GB"/>
        </a:p>
      </dgm:t>
    </dgm:pt>
    <dgm:pt modelId="{03D60DDB-6FE5-4971-9936-59D212E75FAB}" type="sibTrans" cxnId="{ADD2503F-EF97-4601-BB81-929A6A2741BB}">
      <dgm:prSet/>
      <dgm:spPr/>
      <dgm:t>
        <a:bodyPr/>
        <a:lstStyle/>
        <a:p>
          <a:endParaRPr lang="en-GB"/>
        </a:p>
      </dgm:t>
    </dgm:pt>
    <dgm:pt modelId="{53BAB388-5D5D-4E92-973C-1839C311C37D}" type="pres">
      <dgm:prSet presAssocID="{EF3F6E42-3531-4DC0-9254-8E9E86F43060}" presName="linearFlow" presStyleCnt="0">
        <dgm:presLayoutVars>
          <dgm:dir/>
          <dgm:animLvl val="lvl"/>
          <dgm:resizeHandles val="exact"/>
        </dgm:presLayoutVars>
      </dgm:prSet>
      <dgm:spPr/>
    </dgm:pt>
    <dgm:pt modelId="{B2CAA0B7-2D10-4717-A84E-98EB13177897}" type="pres">
      <dgm:prSet presAssocID="{E86076BF-AA43-4639-9E52-3C36944B9BBC}" presName="composite" presStyleCnt="0"/>
      <dgm:spPr/>
    </dgm:pt>
    <dgm:pt modelId="{D2CE022B-7037-4796-88CB-A8DA745E2039}" type="pres">
      <dgm:prSet presAssocID="{E86076BF-AA43-4639-9E52-3C36944B9BB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C9F77CE-D5A0-4D9B-B74E-6983DD7D57A5}" type="pres">
      <dgm:prSet presAssocID="{E86076BF-AA43-4639-9E52-3C36944B9BBC}" presName="descendantText" presStyleLbl="alignAcc1" presStyleIdx="0" presStyleCnt="4">
        <dgm:presLayoutVars>
          <dgm:bulletEnabled val="1"/>
        </dgm:presLayoutVars>
      </dgm:prSet>
      <dgm:spPr/>
    </dgm:pt>
    <dgm:pt modelId="{EECA56B0-562D-4778-9EE9-18FAE056FF7C}" type="pres">
      <dgm:prSet presAssocID="{D08AF11F-1796-4C70-866E-4B77768C4EAF}" presName="sp" presStyleCnt="0"/>
      <dgm:spPr/>
    </dgm:pt>
    <dgm:pt modelId="{6D17C880-E00A-4C20-90EC-F89026220FFC}" type="pres">
      <dgm:prSet presAssocID="{D2989868-00E9-4028-9653-EFAF52673E68}" presName="composite" presStyleCnt="0"/>
      <dgm:spPr/>
    </dgm:pt>
    <dgm:pt modelId="{172C0576-87FA-49F7-957C-C99EF50F1FDF}" type="pres">
      <dgm:prSet presAssocID="{D2989868-00E9-4028-9653-EFAF52673E68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73C0D0F-25A6-4E7F-B4EA-B52B0646EB74}" type="pres">
      <dgm:prSet presAssocID="{D2989868-00E9-4028-9653-EFAF52673E68}" presName="descendantText" presStyleLbl="alignAcc1" presStyleIdx="1" presStyleCnt="4">
        <dgm:presLayoutVars>
          <dgm:bulletEnabled val="1"/>
        </dgm:presLayoutVars>
      </dgm:prSet>
      <dgm:spPr/>
    </dgm:pt>
    <dgm:pt modelId="{1E8558D4-6974-4CC1-AE81-6C12AE14F212}" type="pres">
      <dgm:prSet presAssocID="{7C6673C0-6CA1-4EA9-99DF-5608028828DB}" presName="sp" presStyleCnt="0"/>
      <dgm:spPr/>
    </dgm:pt>
    <dgm:pt modelId="{D0EC203A-8F17-4537-A662-03592C11B698}" type="pres">
      <dgm:prSet presAssocID="{3A81E8D1-965E-4C23-970B-186F51977265}" presName="composite" presStyleCnt="0"/>
      <dgm:spPr/>
    </dgm:pt>
    <dgm:pt modelId="{ED8F5ABE-7874-4163-A004-27A69586BB88}" type="pres">
      <dgm:prSet presAssocID="{3A81E8D1-965E-4C23-970B-186F51977265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538E7C6-0B0C-4375-9728-4630F29D9FF2}" type="pres">
      <dgm:prSet presAssocID="{3A81E8D1-965E-4C23-970B-186F51977265}" presName="descendantText" presStyleLbl="alignAcc1" presStyleIdx="2" presStyleCnt="4" custLinFactNeighborX="611" custLinFactNeighborY="-2751">
        <dgm:presLayoutVars>
          <dgm:bulletEnabled val="1"/>
        </dgm:presLayoutVars>
      </dgm:prSet>
      <dgm:spPr/>
    </dgm:pt>
    <dgm:pt modelId="{88FCBD35-81E8-471F-9BEB-49F23E9E3E8C}" type="pres">
      <dgm:prSet presAssocID="{13689BA7-3F42-4F6D-90F5-8B31BDC1F7C1}" presName="sp" presStyleCnt="0"/>
      <dgm:spPr/>
    </dgm:pt>
    <dgm:pt modelId="{80AD8289-D2C9-4F87-BFA2-D49F73E297FE}" type="pres">
      <dgm:prSet presAssocID="{471947BF-29CB-4087-82C9-EE641E69FF5E}" presName="composite" presStyleCnt="0"/>
      <dgm:spPr/>
    </dgm:pt>
    <dgm:pt modelId="{F519CB41-069A-45E9-B79A-E9FF720C5119}" type="pres">
      <dgm:prSet presAssocID="{471947BF-29CB-4087-82C9-EE641E69FF5E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D681E87B-11CB-49DB-94F3-67B0CD5546B2}" type="pres">
      <dgm:prSet presAssocID="{471947BF-29CB-4087-82C9-EE641E69FF5E}" presName="descendantText" presStyleLbl="alignAcc1" presStyleIdx="3" presStyleCnt="4" custLinFactNeighborX="611" custLinFactNeighborY="-5257">
        <dgm:presLayoutVars>
          <dgm:bulletEnabled val="1"/>
        </dgm:presLayoutVars>
      </dgm:prSet>
      <dgm:spPr/>
    </dgm:pt>
  </dgm:ptLst>
  <dgm:cxnLst>
    <dgm:cxn modelId="{36987605-568D-4A0E-937B-19B612B3B501}" type="presOf" srcId="{645D0469-D065-4EE2-A3BF-D1FB3C927B2C}" destId="{5538E7C6-0B0C-4375-9728-4630F29D9FF2}" srcOrd="0" destOrd="0" presId="urn:microsoft.com/office/officeart/2005/8/layout/chevron2"/>
    <dgm:cxn modelId="{AB82D31E-31DF-44AE-B05E-0C50036FFA08}" type="presOf" srcId="{3A81E8D1-965E-4C23-970B-186F51977265}" destId="{ED8F5ABE-7874-4163-A004-27A69586BB88}" srcOrd="0" destOrd="0" presId="urn:microsoft.com/office/officeart/2005/8/layout/chevron2"/>
    <dgm:cxn modelId="{8794E421-2236-464A-B2D8-40124C23CAB5}" srcId="{EF3F6E42-3531-4DC0-9254-8E9E86F43060}" destId="{D2989868-00E9-4028-9653-EFAF52673E68}" srcOrd="1" destOrd="0" parTransId="{2E27315A-D931-4BFD-9D4A-C33D860165DF}" sibTransId="{7C6673C0-6CA1-4EA9-99DF-5608028828DB}"/>
    <dgm:cxn modelId="{ADD2503F-EF97-4601-BB81-929A6A2741BB}" srcId="{D2989868-00E9-4028-9653-EFAF52673E68}" destId="{92ABEAA0-2E11-47C5-95FE-FB40A3F3C2D4}" srcOrd="0" destOrd="0" parTransId="{27BDF009-07B1-4C47-B723-1A84DAB3A271}" sibTransId="{03D60DDB-6FE5-4971-9936-59D212E75FAB}"/>
    <dgm:cxn modelId="{AB7BCA67-99EB-4801-8170-86745BC91474}" srcId="{471947BF-29CB-4087-82C9-EE641E69FF5E}" destId="{BF0A6BB6-43BB-4451-B3BE-2CFA46A9DDEB}" srcOrd="0" destOrd="0" parTransId="{6102A052-EDCE-45D8-A1B5-FA3F34135675}" sibTransId="{4CC6DB49-9F89-4C45-989B-B2995CFFFB4F}"/>
    <dgm:cxn modelId="{55270848-5CC5-4603-A286-AE598FE83E2C}" type="presOf" srcId="{BF0A6BB6-43BB-4451-B3BE-2CFA46A9DDEB}" destId="{D681E87B-11CB-49DB-94F3-67B0CD5546B2}" srcOrd="0" destOrd="0" presId="urn:microsoft.com/office/officeart/2005/8/layout/chevron2"/>
    <dgm:cxn modelId="{BEF3F44E-C6B8-4CCD-B051-3A03E8E94130}" srcId="{EF3F6E42-3531-4DC0-9254-8E9E86F43060}" destId="{3A81E8D1-965E-4C23-970B-186F51977265}" srcOrd="2" destOrd="0" parTransId="{7B3C2B4D-A8C6-487D-B1E4-CBD8BD3F4B15}" sibTransId="{13689BA7-3F42-4F6D-90F5-8B31BDC1F7C1}"/>
    <dgm:cxn modelId="{C0B25870-E2CF-4B78-AAE6-D1978DCDD81A}" type="presOf" srcId="{D2989868-00E9-4028-9653-EFAF52673E68}" destId="{172C0576-87FA-49F7-957C-C99EF50F1FDF}" srcOrd="0" destOrd="0" presId="urn:microsoft.com/office/officeart/2005/8/layout/chevron2"/>
    <dgm:cxn modelId="{2134C677-6E26-4CE7-BA81-90D9FF07D035}" type="presOf" srcId="{471947BF-29CB-4087-82C9-EE641E69FF5E}" destId="{F519CB41-069A-45E9-B79A-E9FF720C5119}" srcOrd="0" destOrd="0" presId="urn:microsoft.com/office/officeart/2005/8/layout/chevron2"/>
    <dgm:cxn modelId="{07135679-CC5C-4F38-A51D-184976E94A55}" type="presOf" srcId="{EF3F6E42-3531-4DC0-9254-8E9E86F43060}" destId="{53BAB388-5D5D-4E92-973C-1839C311C37D}" srcOrd="0" destOrd="0" presId="urn:microsoft.com/office/officeart/2005/8/layout/chevron2"/>
    <dgm:cxn modelId="{5EF89590-7F21-4D1F-A404-67954692B323}" type="presOf" srcId="{E86076BF-AA43-4639-9E52-3C36944B9BBC}" destId="{D2CE022B-7037-4796-88CB-A8DA745E2039}" srcOrd="0" destOrd="0" presId="urn:microsoft.com/office/officeart/2005/8/layout/chevron2"/>
    <dgm:cxn modelId="{DC78409A-4190-486B-B545-2892DB47AE7F}" srcId="{3A81E8D1-965E-4C23-970B-186F51977265}" destId="{645D0469-D065-4EE2-A3BF-D1FB3C927B2C}" srcOrd="0" destOrd="0" parTransId="{4095948C-7420-4202-89BB-90045BEA6684}" sibTransId="{CEC603DB-71D9-40D7-8B9D-E2527BAF46DE}"/>
    <dgm:cxn modelId="{6CF808B4-912B-458B-B58F-962A9678B98D}" srcId="{EF3F6E42-3531-4DC0-9254-8E9E86F43060}" destId="{471947BF-29CB-4087-82C9-EE641E69FF5E}" srcOrd="3" destOrd="0" parTransId="{564FF303-EB8E-4083-AFFA-4ADE189DBF74}" sibTransId="{621CE5EC-839D-4ABF-B96C-D8F4B13203F8}"/>
    <dgm:cxn modelId="{32045BC1-920D-4C0E-91D7-82642215FF98}" type="presOf" srcId="{A201AAF1-24C5-43C6-B87F-1F247A67548D}" destId="{9C9F77CE-D5A0-4D9B-B74E-6983DD7D57A5}" srcOrd="0" destOrd="0" presId="urn:microsoft.com/office/officeart/2005/8/layout/chevron2"/>
    <dgm:cxn modelId="{FFDC00CF-A4B6-428A-B861-BDDEC743AA87}" srcId="{EF3F6E42-3531-4DC0-9254-8E9E86F43060}" destId="{E86076BF-AA43-4639-9E52-3C36944B9BBC}" srcOrd="0" destOrd="0" parTransId="{ED097B67-BA31-4E1D-8CFB-AACCCBF77E84}" sibTransId="{D08AF11F-1796-4C70-866E-4B77768C4EAF}"/>
    <dgm:cxn modelId="{A5FCABF2-D5CC-4B4C-8992-817939B8AA61}" type="presOf" srcId="{92ABEAA0-2E11-47C5-95FE-FB40A3F3C2D4}" destId="{873C0D0F-25A6-4E7F-B4EA-B52B0646EB74}" srcOrd="0" destOrd="0" presId="urn:microsoft.com/office/officeart/2005/8/layout/chevron2"/>
    <dgm:cxn modelId="{634B60F3-7EA1-4B46-A208-9BFEC7A217B8}" srcId="{E86076BF-AA43-4639-9E52-3C36944B9BBC}" destId="{A201AAF1-24C5-43C6-B87F-1F247A67548D}" srcOrd="0" destOrd="0" parTransId="{2A73E19C-AC07-48F9-B387-8D8F0EDFC452}" sibTransId="{31CADCCA-1261-4E98-8D1F-55DC5664FC10}"/>
    <dgm:cxn modelId="{F9E36629-F414-4458-A7EA-F11B77A56ACB}" type="presParOf" srcId="{53BAB388-5D5D-4E92-973C-1839C311C37D}" destId="{B2CAA0B7-2D10-4717-A84E-98EB13177897}" srcOrd="0" destOrd="0" presId="urn:microsoft.com/office/officeart/2005/8/layout/chevron2"/>
    <dgm:cxn modelId="{1C6E484A-8869-494A-94D0-850F5732E17C}" type="presParOf" srcId="{B2CAA0B7-2D10-4717-A84E-98EB13177897}" destId="{D2CE022B-7037-4796-88CB-A8DA745E2039}" srcOrd="0" destOrd="0" presId="urn:microsoft.com/office/officeart/2005/8/layout/chevron2"/>
    <dgm:cxn modelId="{6C8C1CB4-0A7F-4AC1-B2C2-33C5E8A69A37}" type="presParOf" srcId="{B2CAA0B7-2D10-4717-A84E-98EB13177897}" destId="{9C9F77CE-D5A0-4D9B-B74E-6983DD7D57A5}" srcOrd="1" destOrd="0" presId="urn:microsoft.com/office/officeart/2005/8/layout/chevron2"/>
    <dgm:cxn modelId="{39003958-CD5D-4DB4-8202-53CF3DF1F5AF}" type="presParOf" srcId="{53BAB388-5D5D-4E92-973C-1839C311C37D}" destId="{EECA56B0-562D-4778-9EE9-18FAE056FF7C}" srcOrd="1" destOrd="0" presId="urn:microsoft.com/office/officeart/2005/8/layout/chevron2"/>
    <dgm:cxn modelId="{D7BBF784-5D90-4E16-834B-D2046EB5D62B}" type="presParOf" srcId="{53BAB388-5D5D-4E92-973C-1839C311C37D}" destId="{6D17C880-E00A-4C20-90EC-F89026220FFC}" srcOrd="2" destOrd="0" presId="urn:microsoft.com/office/officeart/2005/8/layout/chevron2"/>
    <dgm:cxn modelId="{F9DD24CD-E628-4747-8388-430DAD7B4D8A}" type="presParOf" srcId="{6D17C880-E00A-4C20-90EC-F89026220FFC}" destId="{172C0576-87FA-49F7-957C-C99EF50F1FDF}" srcOrd="0" destOrd="0" presId="urn:microsoft.com/office/officeart/2005/8/layout/chevron2"/>
    <dgm:cxn modelId="{38DEBD7E-01D5-46B6-8FD7-D4326FE264E3}" type="presParOf" srcId="{6D17C880-E00A-4C20-90EC-F89026220FFC}" destId="{873C0D0F-25A6-4E7F-B4EA-B52B0646EB74}" srcOrd="1" destOrd="0" presId="urn:microsoft.com/office/officeart/2005/8/layout/chevron2"/>
    <dgm:cxn modelId="{C6CF0FF7-2B5D-4616-8C35-7169EA4CA501}" type="presParOf" srcId="{53BAB388-5D5D-4E92-973C-1839C311C37D}" destId="{1E8558D4-6974-4CC1-AE81-6C12AE14F212}" srcOrd="3" destOrd="0" presId="urn:microsoft.com/office/officeart/2005/8/layout/chevron2"/>
    <dgm:cxn modelId="{FCF4EA18-3189-4631-9092-AC7753B3D53D}" type="presParOf" srcId="{53BAB388-5D5D-4E92-973C-1839C311C37D}" destId="{D0EC203A-8F17-4537-A662-03592C11B698}" srcOrd="4" destOrd="0" presId="urn:microsoft.com/office/officeart/2005/8/layout/chevron2"/>
    <dgm:cxn modelId="{235F0550-988C-4459-BA99-0C82C5B23CCF}" type="presParOf" srcId="{D0EC203A-8F17-4537-A662-03592C11B698}" destId="{ED8F5ABE-7874-4163-A004-27A69586BB88}" srcOrd="0" destOrd="0" presId="urn:microsoft.com/office/officeart/2005/8/layout/chevron2"/>
    <dgm:cxn modelId="{AB1DE3F8-B117-4C26-91AF-C46FC2671D4A}" type="presParOf" srcId="{D0EC203A-8F17-4537-A662-03592C11B698}" destId="{5538E7C6-0B0C-4375-9728-4630F29D9FF2}" srcOrd="1" destOrd="0" presId="urn:microsoft.com/office/officeart/2005/8/layout/chevron2"/>
    <dgm:cxn modelId="{042CA015-D59E-4A49-A324-CE4B3869361D}" type="presParOf" srcId="{53BAB388-5D5D-4E92-973C-1839C311C37D}" destId="{88FCBD35-81E8-471F-9BEB-49F23E9E3E8C}" srcOrd="5" destOrd="0" presId="urn:microsoft.com/office/officeart/2005/8/layout/chevron2"/>
    <dgm:cxn modelId="{DA0B2A99-E10D-4362-8CD3-A50F01D902A6}" type="presParOf" srcId="{53BAB388-5D5D-4E92-973C-1839C311C37D}" destId="{80AD8289-D2C9-4F87-BFA2-D49F73E297FE}" srcOrd="6" destOrd="0" presId="urn:microsoft.com/office/officeart/2005/8/layout/chevron2"/>
    <dgm:cxn modelId="{0FDFCE31-B932-4205-8D6B-B1AB87F81865}" type="presParOf" srcId="{80AD8289-D2C9-4F87-BFA2-D49F73E297FE}" destId="{F519CB41-069A-45E9-B79A-E9FF720C5119}" srcOrd="0" destOrd="0" presId="urn:microsoft.com/office/officeart/2005/8/layout/chevron2"/>
    <dgm:cxn modelId="{0E930EDC-E3E2-442B-9FF5-923FA3E198B6}" type="presParOf" srcId="{80AD8289-D2C9-4F87-BFA2-D49F73E297FE}" destId="{D681E87B-11CB-49DB-94F3-67B0CD5546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ED8C2-D784-4B26-A9D8-2DAB5051F6A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7B1FE8-28C4-4AFD-A61D-0021A0A4EAC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2400" dirty="0"/>
            <a:t>Website</a:t>
          </a:r>
        </a:p>
      </dgm:t>
    </dgm:pt>
    <dgm:pt modelId="{CAFB9560-A02B-4795-8E41-0EFD2FDB63C5}" type="parTrans" cxnId="{860368E8-747D-42E1-932F-C8F791D70E10}">
      <dgm:prSet/>
      <dgm:spPr/>
      <dgm:t>
        <a:bodyPr/>
        <a:lstStyle/>
        <a:p>
          <a:endParaRPr lang="en-GB"/>
        </a:p>
      </dgm:t>
    </dgm:pt>
    <dgm:pt modelId="{5ABE924A-0071-4C87-B662-A25B2F32191E}" type="sibTrans" cxnId="{860368E8-747D-42E1-932F-C8F791D70E10}">
      <dgm:prSet/>
      <dgm:spPr/>
      <dgm:t>
        <a:bodyPr/>
        <a:lstStyle/>
        <a:p>
          <a:endParaRPr lang="en-GB"/>
        </a:p>
      </dgm:t>
    </dgm:pt>
    <dgm:pt modelId="{DFBDCA00-97C9-4AFC-8774-1E2C16608CA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2400" dirty="0"/>
            <a:t>Social media</a:t>
          </a:r>
        </a:p>
      </dgm:t>
    </dgm:pt>
    <dgm:pt modelId="{06103759-4618-438D-9109-04277220B989}" type="parTrans" cxnId="{C10E0609-7716-40CD-8614-31C52B48C922}">
      <dgm:prSet/>
      <dgm:spPr/>
      <dgm:t>
        <a:bodyPr/>
        <a:lstStyle/>
        <a:p>
          <a:endParaRPr lang="en-GB"/>
        </a:p>
      </dgm:t>
    </dgm:pt>
    <dgm:pt modelId="{486F0169-47CB-47AC-9052-9438929BA12A}" type="sibTrans" cxnId="{C10E0609-7716-40CD-8614-31C52B48C922}">
      <dgm:prSet/>
      <dgm:spPr/>
      <dgm:t>
        <a:bodyPr/>
        <a:lstStyle/>
        <a:p>
          <a:endParaRPr lang="en-GB"/>
        </a:p>
      </dgm:t>
    </dgm:pt>
    <dgm:pt modelId="{E1DFF3C7-EB40-4D7F-9815-0B05DFD6B67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400" dirty="0"/>
            <a:t>Emails</a:t>
          </a:r>
        </a:p>
      </dgm:t>
    </dgm:pt>
    <dgm:pt modelId="{58C621AB-E49C-4D93-95B9-C307B1B5BF5E}" type="parTrans" cxnId="{258825B7-DF6C-45AA-974B-4F12EE3CD930}">
      <dgm:prSet/>
      <dgm:spPr/>
      <dgm:t>
        <a:bodyPr/>
        <a:lstStyle/>
        <a:p>
          <a:endParaRPr lang="en-GB"/>
        </a:p>
      </dgm:t>
    </dgm:pt>
    <dgm:pt modelId="{829C54FC-B1EF-47EB-899F-2C9DB3586E8C}" type="sibTrans" cxnId="{258825B7-DF6C-45AA-974B-4F12EE3CD930}">
      <dgm:prSet/>
      <dgm:spPr/>
      <dgm:t>
        <a:bodyPr/>
        <a:lstStyle/>
        <a:p>
          <a:endParaRPr lang="en-GB"/>
        </a:p>
      </dgm:t>
    </dgm:pt>
    <dgm:pt modelId="{6C9BDA3D-A33C-4656-AC3A-B876F8A9E993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400" dirty="0"/>
            <a:t>Word of mouth</a:t>
          </a:r>
        </a:p>
      </dgm:t>
    </dgm:pt>
    <dgm:pt modelId="{613E12EE-0809-42B8-AD84-48434437B9E3}" type="parTrans" cxnId="{114CCA22-3883-47A4-B305-16D3EAA2372A}">
      <dgm:prSet/>
      <dgm:spPr/>
      <dgm:t>
        <a:bodyPr/>
        <a:lstStyle/>
        <a:p>
          <a:endParaRPr lang="en-GB"/>
        </a:p>
      </dgm:t>
    </dgm:pt>
    <dgm:pt modelId="{2F39E996-7369-4652-9D4E-696D8E862FB3}" type="sibTrans" cxnId="{114CCA22-3883-47A4-B305-16D3EAA2372A}">
      <dgm:prSet/>
      <dgm:spPr/>
      <dgm:t>
        <a:bodyPr/>
        <a:lstStyle/>
        <a:p>
          <a:endParaRPr lang="en-GB"/>
        </a:p>
      </dgm:t>
    </dgm:pt>
    <dgm:pt modelId="{EBEA9D1B-03A4-4D78-84DE-F337E40BD4D7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400" dirty="0"/>
            <a:t>Regional meetings</a:t>
          </a:r>
        </a:p>
      </dgm:t>
    </dgm:pt>
    <dgm:pt modelId="{04BB0767-77C6-424A-9762-FC386D9AC298}" type="parTrans" cxnId="{EBCB5AB7-66CF-481F-9A2B-AC67D6F856AE}">
      <dgm:prSet/>
      <dgm:spPr/>
      <dgm:t>
        <a:bodyPr/>
        <a:lstStyle/>
        <a:p>
          <a:endParaRPr lang="en-GB"/>
        </a:p>
      </dgm:t>
    </dgm:pt>
    <dgm:pt modelId="{0ED50D64-1AC4-4DD1-9D9D-60556C7272DF}" type="sibTrans" cxnId="{EBCB5AB7-66CF-481F-9A2B-AC67D6F856AE}">
      <dgm:prSet/>
      <dgm:spPr/>
      <dgm:t>
        <a:bodyPr/>
        <a:lstStyle/>
        <a:p>
          <a:endParaRPr lang="en-GB"/>
        </a:p>
      </dgm:t>
    </dgm:pt>
    <dgm:pt modelId="{9B8EA145-32BB-40D6-81B9-C2F55B9B816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800" dirty="0"/>
            <a:t>National</a:t>
          </a:r>
        </a:p>
      </dgm:t>
    </dgm:pt>
    <dgm:pt modelId="{02F6105D-240F-4BAE-8E48-70556737CCFF}" type="parTrans" cxnId="{A739BB73-DD62-47EF-BD81-0CBE89E399FC}">
      <dgm:prSet/>
      <dgm:spPr/>
      <dgm:t>
        <a:bodyPr/>
        <a:lstStyle/>
        <a:p>
          <a:endParaRPr lang="en-GB"/>
        </a:p>
      </dgm:t>
    </dgm:pt>
    <dgm:pt modelId="{591DD068-A80A-4533-87F1-DCDB9BC6A64D}" type="sibTrans" cxnId="{A739BB73-DD62-47EF-BD81-0CBE89E399FC}">
      <dgm:prSet/>
      <dgm:spPr/>
      <dgm:t>
        <a:bodyPr/>
        <a:lstStyle/>
        <a:p>
          <a:endParaRPr lang="en-GB"/>
        </a:p>
      </dgm:t>
    </dgm:pt>
    <dgm:pt modelId="{12BCB30C-8CB1-4829-947C-AF9ADAD434C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800" dirty="0"/>
            <a:t>Regional</a:t>
          </a:r>
        </a:p>
      </dgm:t>
    </dgm:pt>
    <dgm:pt modelId="{77FDE8D9-058C-4DE4-BE65-82EA6AFED42C}" type="parTrans" cxnId="{A7B65069-50E1-42FF-98AA-C2CEB9AD2A0F}">
      <dgm:prSet/>
      <dgm:spPr/>
      <dgm:t>
        <a:bodyPr/>
        <a:lstStyle/>
        <a:p>
          <a:endParaRPr lang="en-GB"/>
        </a:p>
      </dgm:t>
    </dgm:pt>
    <dgm:pt modelId="{3AB34706-53ED-475A-AF1E-425C8205364F}" type="sibTrans" cxnId="{A7B65069-50E1-42FF-98AA-C2CEB9AD2A0F}">
      <dgm:prSet/>
      <dgm:spPr/>
      <dgm:t>
        <a:bodyPr/>
        <a:lstStyle/>
        <a:p>
          <a:endParaRPr lang="en-GB"/>
        </a:p>
      </dgm:t>
    </dgm:pt>
    <dgm:pt modelId="{18CA575E-7E26-4A33-84D3-6827C366DB4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800" dirty="0"/>
            <a:t>“Involve”</a:t>
          </a:r>
        </a:p>
      </dgm:t>
    </dgm:pt>
    <dgm:pt modelId="{8221766A-8777-4163-A73A-BF34FC2543FF}" type="parTrans" cxnId="{595485DC-FE0D-4874-B29B-BD0823B2B0B2}">
      <dgm:prSet/>
      <dgm:spPr/>
      <dgm:t>
        <a:bodyPr/>
        <a:lstStyle/>
        <a:p>
          <a:endParaRPr lang="en-GB"/>
        </a:p>
      </dgm:t>
    </dgm:pt>
    <dgm:pt modelId="{2BD11D99-9314-47D0-9103-8DB227872328}" type="sibTrans" cxnId="{595485DC-FE0D-4874-B29B-BD0823B2B0B2}">
      <dgm:prSet/>
      <dgm:spPr/>
      <dgm:t>
        <a:bodyPr/>
        <a:lstStyle/>
        <a:p>
          <a:endParaRPr lang="en-GB"/>
        </a:p>
      </dgm:t>
    </dgm:pt>
    <dgm:pt modelId="{E68AE471-3747-414F-9AAB-35116C2F7FE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/>
            <a:t>Twitter</a:t>
          </a:r>
        </a:p>
      </dgm:t>
    </dgm:pt>
    <dgm:pt modelId="{CE568694-747A-46B7-ACF0-0C325FC2F388}" type="parTrans" cxnId="{C461A415-8EF9-4F20-B20E-30536E75B979}">
      <dgm:prSet/>
      <dgm:spPr/>
      <dgm:t>
        <a:bodyPr/>
        <a:lstStyle/>
        <a:p>
          <a:endParaRPr lang="en-GB"/>
        </a:p>
      </dgm:t>
    </dgm:pt>
    <dgm:pt modelId="{E57E6553-93C0-46E3-8B9F-4F38FDBBE980}" type="sibTrans" cxnId="{C461A415-8EF9-4F20-B20E-30536E75B979}">
      <dgm:prSet/>
      <dgm:spPr/>
      <dgm:t>
        <a:bodyPr/>
        <a:lstStyle/>
        <a:p>
          <a:endParaRPr lang="en-GB"/>
        </a:p>
      </dgm:t>
    </dgm:pt>
    <dgm:pt modelId="{3A0DA3EB-1E9C-448A-8CF5-6D5A6FCBE62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/>
            <a:t>Facebook</a:t>
          </a:r>
        </a:p>
      </dgm:t>
    </dgm:pt>
    <dgm:pt modelId="{89AD8024-2C6D-45A7-B21E-4F6E0DE048F9}" type="parTrans" cxnId="{086566B5-65A6-4FF5-A49F-4641F5D2A485}">
      <dgm:prSet/>
      <dgm:spPr/>
      <dgm:t>
        <a:bodyPr/>
        <a:lstStyle/>
        <a:p>
          <a:endParaRPr lang="en-GB"/>
        </a:p>
      </dgm:t>
    </dgm:pt>
    <dgm:pt modelId="{F24F0731-2E85-4206-82B7-E7FBA312120F}" type="sibTrans" cxnId="{086566B5-65A6-4FF5-A49F-4641F5D2A485}">
      <dgm:prSet/>
      <dgm:spPr/>
      <dgm:t>
        <a:bodyPr/>
        <a:lstStyle/>
        <a:p>
          <a:endParaRPr lang="en-GB"/>
        </a:p>
      </dgm:t>
    </dgm:pt>
    <dgm:pt modelId="{15624661-3820-4025-B0CC-61BB22032C60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/>
            <a:t>LinkedIn</a:t>
          </a:r>
        </a:p>
      </dgm:t>
    </dgm:pt>
    <dgm:pt modelId="{EB7ABFFE-5381-43C1-B746-698C3CDEE58B}" type="parTrans" cxnId="{EF28D02C-6379-4AF6-8C7D-DF438F441FC6}">
      <dgm:prSet/>
      <dgm:spPr/>
      <dgm:t>
        <a:bodyPr/>
        <a:lstStyle/>
        <a:p>
          <a:endParaRPr lang="en-GB"/>
        </a:p>
      </dgm:t>
    </dgm:pt>
    <dgm:pt modelId="{9621703F-118C-4529-8F39-CA361DED3F1E}" type="sibTrans" cxnId="{EF28D02C-6379-4AF6-8C7D-DF438F441FC6}">
      <dgm:prSet/>
      <dgm:spPr/>
      <dgm:t>
        <a:bodyPr/>
        <a:lstStyle/>
        <a:p>
          <a:endParaRPr lang="en-GB"/>
        </a:p>
      </dgm:t>
    </dgm:pt>
    <dgm:pt modelId="{1375BFC9-52C3-4127-8B5C-2DAC99B67F19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/>
            <a:t>YouTube</a:t>
          </a:r>
        </a:p>
      </dgm:t>
    </dgm:pt>
    <dgm:pt modelId="{5C0CD47B-21F7-464F-9B4A-61CB96115BCE}" type="parTrans" cxnId="{F0966E15-FA6D-4880-B671-2DA7B0A5EE7F}">
      <dgm:prSet/>
      <dgm:spPr/>
      <dgm:t>
        <a:bodyPr/>
        <a:lstStyle/>
        <a:p>
          <a:endParaRPr lang="en-GB"/>
        </a:p>
      </dgm:t>
    </dgm:pt>
    <dgm:pt modelId="{C175FBDE-A790-415A-8E3F-A49C436F9FCD}" type="sibTrans" cxnId="{F0966E15-FA6D-4880-B671-2DA7B0A5EE7F}">
      <dgm:prSet/>
      <dgm:spPr/>
      <dgm:t>
        <a:bodyPr/>
        <a:lstStyle/>
        <a:p>
          <a:endParaRPr lang="en-GB"/>
        </a:p>
      </dgm:t>
    </dgm:pt>
    <dgm:pt modelId="{1CAE79CE-AC4A-47B5-9708-495C6D1FAA00}">
      <dgm:prSet custT="1"/>
      <dgm:spPr>
        <a:solidFill>
          <a:srgbClr val="00B050"/>
        </a:solidFill>
      </dgm:spPr>
      <dgm:t>
        <a:bodyPr/>
        <a:lstStyle/>
        <a:p>
          <a:r>
            <a:rPr lang="en-GB" sz="1800" dirty="0"/>
            <a:t>gemresearchuk@gmail.com</a:t>
          </a:r>
        </a:p>
      </dgm:t>
    </dgm:pt>
    <dgm:pt modelId="{DC9E311E-8A2C-4905-8936-1B8574F10428}" type="parTrans" cxnId="{E8C3FC30-26A6-467E-A190-16D78CAD924C}">
      <dgm:prSet/>
      <dgm:spPr/>
      <dgm:t>
        <a:bodyPr/>
        <a:lstStyle/>
        <a:p>
          <a:endParaRPr lang="en-GB"/>
        </a:p>
      </dgm:t>
    </dgm:pt>
    <dgm:pt modelId="{110765FF-7280-4271-99A4-89A7EF10C9B7}" type="sibTrans" cxnId="{E8C3FC30-26A6-467E-A190-16D78CAD924C}">
      <dgm:prSet/>
      <dgm:spPr/>
      <dgm:t>
        <a:bodyPr/>
        <a:lstStyle/>
        <a:p>
          <a:endParaRPr lang="en-GB"/>
        </a:p>
      </dgm:t>
    </dgm:pt>
    <dgm:pt modelId="{DD32FD7A-8B4C-4ACE-86C9-1B864BAADD84}">
      <dgm:prSet custT="1"/>
      <dgm:spPr>
        <a:solidFill>
          <a:srgbClr val="00B050"/>
        </a:solidFill>
      </dgm:spPr>
      <dgm:t>
        <a:bodyPr/>
        <a:lstStyle/>
        <a:p>
          <a:r>
            <a:rPr lang="en-GB" sz="1800" dirty="0"/>
            <a:t>Via regional representatives</a:t>
          </a:r>
        </a:p>
      </dgm:t>
    </dgm:pt>
    <dgm:pt modelId="{EF5F372C-A0A2-4D61-9927-F90FA9CAF8D9}" type="parTrans" cxnId="{9D568ECF-158B-4BDA-9DC7-65EBD43A1E7A}">
      <dgm:prSet/>
      <dgm:spPr/>
      <dgm:t>
        <a:bodyPr/>
        <a:lstStyle/>
        <a:p>
          <a:endParaRPr lang="en-GB"/>
        </a:p>
      </dgm:t>
    </dgm:pt>
    <dgm:pt modelId="{4FDC36F1-C11B-452E-9108-B88BA8168EBB}" type="sibTrans" cxnId="{9D568ECF-158B-4BDA-9DC7-65EBD43A1E7A}">
      <dgm:prSet/>
      <dgm:spPr/>
      <dgm:t>
        <a:bodyPr/>
        <a:lstStyle/>
        <a:p>
          <a:endParaRPr lang="en-GB"/>
        </a:p>
      </dgm:t>
    </dgm:pt>
    <dgm:pt modelId="{58E28D22-8C5B-4584-88FE-0E0C74809CF8}">
      <dgm:prSet custT="1"/>
      <dgm:spPr>
        <a:solidFill>
          <a:srgbClr val="00B050"/>
        </a:solidFill>
      </dgm:spPr>
      <dgm:t>
        <a:bodyPr/>
        <a:lstStyle/>
        <a:p>
          <a:r>
            <a:rPr lang="en-GB" sz="1800" dirty="0"/>
            <a:t>Trainee bulletin </a:t>
          </a:r>
        </a:p>
      </dgm:t>
    </dgm:pt>
    <dgm:pt modelId="{FDE69630-4172-4F5A-AD3B-D3524EAD6933}" type="parTrans" cxnId="{11614B2D-8D38-474F-B440-3030D3027244}">
      <dgm:prSet/>
      <dgm:spPr/>
      <dgm:t>
        <a:bodyPr/>
        <a:lstStyle/>
        <a:p>
          <a:endParaRPr lang="en-GB"/>
        </a:p>
      </dgm:t>
    </dgm:pt>
    <dgm:pt modelId="{4D0957CA-5B55-426B-A0B3-6F2A3F31478D}" type="sibTrans" cxnId="{11614B2D-8D38-474F-B440-3030D3027244}">
      <dgm:prSet/>
      <dgm:spPr/>
      <dgm:t>
        <a:bodyPr/>
        <a:lstStyle/>
        <a:p>
          <a:endParaRPr lang="en-GB"/>
        </a:p>
      </dgm:t>
    </dgm:pt>
    <dgm:pt modelId="{2E33DF23-1A81-4935-A81C-22890DDDE2C7}">
      <dgm:prSet custT="1"/>
      <dgm:spPr/>
      <dgm:t>
        <a:bodyPr/>
        <a:lstStyle/>
        <a:p>
          <a:r>
            <a:rPr lang="en-GB" sz="1800" dirty="0"/>
            <a:t>Updates to trainees and trainers</a:t>
          </a:r>
        </a:p>
      </dgm:t>
    </dgm:pt>
    <dgm:pt modelId="{50E83AD8-80C3-43D0-A2BD-549FA00AD370}" type="parTrans" cxnId="{B153F0AD-43D3-4B7C-BEC7-94B60AD2A874}">
      <dgm:prSet/>
      <dgm:spPr/>
      <dgm:t>
        <a:bodyPr/>
        <a:lstStyle/>
        <a:p>
          <a:endParaRPr lang="en-GB"/>
        </a:p>
      </dgm:t>
    </dgm:pt>
    <dgm:pt modelId="{191308A2-5DED-4746-BFCF-A17DAD657F73}" type="sibTrans" cxnId="{B153F0AD-43D3-4B7C-BEC7-94B60AD2A874}">
      <dgm:prSet/>
      <dgm:spPr/>
      <dgm:t>
        <a:bodyPr/>
        <a:lstStyle/>
        <a:p>
          <a:endParaRPr lang="en-GB"/>
        </a:p>
      </dgm:t>
    </dgm:pt>
    <dgm:pt modelId="{F5D6617A-3380-4BE0-A646-5B097F5E200F}">
      <dgm:prSet custT="1"/>
      <dgm:spPr/>
      <dgm:t>
        <a:bodyPr/>
        <a:lstStyle/>
        <a:p>
          <a:r>
            <a:rPr lang="en-GB" sz="1800" dirty="0"/>
            <a:t>…And now national!</a:t>
          </a:r>
        </a:p>
      </dgm:t>
    </dgm:pt>
    <dgm:pt modelId="{E3C7438D-753F-4B63-9491-4ED58E91CA8E}" type="parTrans" cxnId="{806FBBD2-0B1B-4B7B-80A6-DDCB9A99F456}">
      <dgm:prSet/>
      <dgm:spPr/>
      <dgm:t>
        <a:bodyPr/>
        <a:lstStyle/>
        <a:p>
          <a:endParaRPr lang="en-GB"/>
        </a:p>
      </dgm:t>
    </dgm:pt>
    <dgm:pt modelId="{BDB9C246-8FB9-41CE-8E4E-CC01B48AC8D0}" type="sibTrans" cxnId="{806FBBD2-0B1B-4B7B-80A6-DDCB9A99F456}">
      <dgm:prSet/>
      <dgm:spPr/>
      <dgm:t>
        <a:bodyPr/>
        <a:lstStyle/>
        <a:p>
          <a:endParaRPr lang="en-GB"/>
        </a:p>
      </dgm:t>
    </dgm:pt>
    <dgm:pt modelId="{E0CE0CC9-1096-4E7D-9749-99A8ED5E27D3}">
      <dgm:prSet custT="1"/>
      <dgm:spPr/>
      <dgm:t>
        <a:bodyPr/>
        <a:lstStyle/>
        <a:p>
          <a:r>
            <a:rPr lang="en-GB" sz="1800" dirty="0"/>
            <a:t>Discussion at SAC</a:t>
          </a:r>
        </a:p>
      </dgm:t>
    </dgm:pt>
    <dgm:pt modelId="{CCF0B8D2-C514-4DE8-BE75-5E2FD7C18701}" type="parTrans" cxnId="{A008DAC6-003B-45AB-AC02-9FB916C4E1FB}">
      <dgm:prSet/>
      <dgm:spPr/>
      <dgm:t>
        <a:bodyPr/>
        <a:lstStyle/>
        <a:p>
          <a:endParaRPr lang="en-GB"/>
        </a:p>
      </dgm:t>
    </dgm:pt>
    <dgm:pt modelId="{19BFEF3A-2F78-4C92-986D-CEF559CB32E6}" type="sibTrans" cxnId="{A008DAC6-003B-45AB-AC02-9FB916C4E1FB}">
      <dgm:prSet/>
      <dgm:spPr/>
      <dgm:t>
        <a:bodyPr/>
        <a:lstStyle/>
        <a:p>
          <a:endParaRPr lang="en-GB"/>
        </a:p>
      </dgm:t>
    </dgm:pt>
    <dgm:pt modelId="{B7B8A137-6989-4C24-A528-1D4C53F1EA1D}">
      <dgm:prSet custT="1"/>
      <dgm:spPr/>
      <dgm:t>
        <a:bodyPr/>
        <a:lstStyle/>
        <a:p>
          <a:r>
            <a:rPr lang="en-GB" sz="1800" dirty="0"/>
            <a:t>Other specialties</a:t>
          </a:r>
        </a:p>
      </dgm:t>
    </dgm:pt>
    <dgm:pt modelId="{146D49E4-DD77-4FEB-9871-C6AA1E03E742}" type="parTrans" cxnId="{E88D473F-1DD9-413A-8634-16CD2D0C0C5C}">
      <dgm:prSet/>
      <dgm:spPr/>
      <dgm:t>
        <a:bodyPr/>
        <a:lstStyle/>
        <a:p>
          <a:endParaRPr lang="en-GB"/>
        </a:p>
      </dgm:t>
    </dgm:pt>
    <dgm:pt modelId="{9EB2B552-E4D7-40FF-8BEF-DD1500576CC6}" type="sibTrans" cxnId="{E88D473F-1DD9-413A-8634-16CD2D0C0C5C}">
      <dgm:prSet/>
      <dgm:spPr/>
      <dgm:t>
        <a:bodyPr/>
        <a:lstStyle/>
        <a:p>
          <a:endParaRPr lang="en-GB"/>
        </a:p>
      </dgm:t>
    </dgm:pt>
    <dgm:pt modelId="{A27C23F8-E9A0-446F-95E9-CD8064623DC6}" type="pres">
      <dgm:prSet presAssocID="{CA0ED8C2-D784-4B26-A9D8-2DAB5051F6AE}" presName="CompostProcess" presStyleCnt="0">
        <dgm:presLayoutVars>
          <dgm:dir/>
          <dgm:resizeHandles val="exact"/>
        </dgm:presLayoutVars>
      </dgm:prSet>
      <dgm:spPr/>
    </dgm:pt>
    <dgm:pt modelId="{815F171E-E4A0-443D-9C34-91D22E30BF61}" type="pres">
      <dgm:prSet presAssocID="{CA0ED8C2-D784-4B26-A9D8-2DAB5051F6AE}" presName="arrow" presStyleLbl="bgShp" presStyleIdx="0" presStyleCnt="1"/>
      <dgm:spPr>
        <a:solidFill>
          <a:schemeClr val="accent4">
            <a:lumMod val="40000"/>
            <a:lumOff val="60000"/>
          </a:schemeClr>
        </a:solidFill>
      </dgm:spPr>
    </dgm:pt>
    <dgm:pt modelId="{72EF49EF-BAED-409A-90C3-1983167CC82C}" type="pres">
      <dgm:prSet presAssocID="{CA0ED8C2-D784-4B26-A9D8-2DAB5051F6AE}" presName="linearProcess" presStyleCnt="0"/>
      <dgm:spPr/>
    </dgm:pt>
    <dgm:pt modelId="{CD4E024E-0CAF-49B7-B5A1-CDE4922586EC}" type="pres">
      <dgm:prSet presAssocID="{527B1FE8-28C4-4AFD-A61D-0021A0A4EACB}" presName="textNode" presStyleLbl="node1" presStyleIdx="0" presStyleCnt="5" custScaleY="132862">
        <dgm:presLayoutVars>
          <dgm:bulletEnabled val="1"/>
        </dgm:presLayoutVars>
      </dgm:prSet>
      <dgm:spPr/>
    </dgm:pt>
    <dgm:pt modelId="{76ED3878-C31F-45EE-8CF8-C3A9360B5559}" type="pres">
      <dgm:prSet presAssocID="{5ABE924A-0071-4C87-B662-A25B2F32191E}" presName="sibTrans" presStyleCnt="0"/>
      <dgm:spPr/>
    </dgm:pt>
    <dgm:pt modelId="{672DEF8A-FF50-4B87-8AA7-DB60643B9FF7}" type="pres">
      <dgm:prSet presAssocID="{DFBDCA00-97C9-4AFC-8774-1E2C16608CA9}" presName="textNode" presStyleLbl="node1" presStyleIdx="1" presStyleCnt="5" custScaleY="132861">
        <dgm:presLayoutVars>
          <dgm:bulletEnabled val="1"/>
        </dgm:presLayoutVars>
      </dgm:prSet>
      <dgm:spPr/>
    </dgm:pt>
    <dgm:pt modelId="{A23A8530-60D5-4DD9-AFE2-667222416901}" type="pres">
      <dgm:prSet presAssocID="{486F0169-47CB-47AC-9052-9438929BA12A}" presName="sibTrans" presStyleCnt="0"/>
      <dgm:spPr/>
    </dgm:pt>
    <dgm:pt modelId="{7D739CBB-4AB3-4095-8A8B-E2C99D24E759}" type="pres">
      <dgm:prSet presAssocID="{E1DFF3C7-EB40-4D7F-9815-0B05DFD6B67F}" presName="textNode" presStyleLbl="node1" presStyleIdx="2" presStyleCnt="5" custScaleY="132862">
        <dgm:presLayoutVars>
          <dgm:bulletEnabled val="1"/>
        </dgm:presLayoutVars>
      </dgm:prSet>
      <dgm:spPr/>
    </dgm:pt>
    <dgm:pt modelId="{5315A891-FA53-4754-B30F-B7B205AC9896}" type="pres">
      <dgm:prSet presAssocID="{829C54FC-B1EF-47EB-899F-2C9DB3586E8C}" presName="sibTrans" presStyleCnt="0"/>
      <dgm:spPr/>
    </dgm:pt>
    <dgm:pt modelId="{ACA77E7B-C863-4BE0-A456-2E550B201C29}" type="pres">
      <dgm:prSet presAssocID="{6C9BDA3D-A33C-4656-AC3A-B876F8A9E993}" presName="textNode" presStyleLbl="node1" presStyleIdx="3" presStyleCnt="5" custScaleY="132862">
        <dgm:presLayoutVars>
          <dgm:bulletEnabled val="1"/>
        </dgm:presLayoutVars>
      </dgm:prSet>
      <dgm:spPr/>
    </dgm:pt>
    <dgm:pt modelId="{8D6C5A08-DDFA-4C88-9C89-DAF88C3B733E}" type="pres">
      <dgm:prSet presAssocID="{2F39E996-7369-4652-9D4E-696D8E862FB3}" presName="sibTrans" presStyleCnt="0"/>
      <dgm:spPr/>
    </dgm:pt>
    <dgm:pt modelId="{0DF48AED-0C04-4AC0-A399-DC5C0BE82550}" type="pres">
      <dgm:prSet presAssocID="{EBEA9D1B-03A4-4D78-84DE-F337E40BD4D7}" presName="textNode" presStyleLbl="node1" presStyleIdx="4" presStyleCnt="5" custScaleY="132862">
        <dgm:presLayoutVars>
          <dgm:bulletEnabled val="1"/>
        </dgm:presLayoutVars>
      </dgm:prSet>
      <dgm:spPr/>
    </dgm:pt>
  </dgm:ptLst>
  <dgm:cxnLst>
    <dgm:cxn modelId="{768CE902-8F46-4A91-ADEA-D4517476B2F6}" type="presOf" srcId="{1CAE79CE-AC4A-47B5-9708-495C6D1FAA00}" destId="{7D739CBB-4AB3-4095-8A8B-E2C99D24E759}" srcOrd="0" destOrd="1" presId="urn:microsoft.com/office/officeart/2005/8/layout/hProcess9"/>
    <dgm:cxn modelId="{C10E0609-7716-40CD-8614-31C52B48C922}" srcId="{CA0ED8C2-D784-4B26-A9D8-2DAB5051F6AE}" destId="{DFBDCA00-97C9-4AFC-8774-1E2C16608CA9}" srcOrd="1" destOrd="0" parTransId="{06103759-4618-438D-9109-04277220B989}" sibTransId="{486F0169-47CB-47AC-9052-9438929BA12A}"/>
    <dgm:cxn modelId="{6E1BEE0C-4274-4FEB-88ED-B2837D9E5275}" type="presOf" srcId="{9B8EA145-32BB-40D6-81B9-C2F55B9B8163}" destId="{CD4E024E-0CAF-49B7-B5A1-CDE4922586EC}" srcOrd="0" destOrd="1" presId="urn:microsoft.com/office/officeart/2005/8/layout/hProcess9"/>
    <dgm:cxn modelId="{F0966E15-FA6D-4880-B671-2DA7B0A5EE7F}" srcId="{DFBDCA00-97C9-4AFC-8774-1E2C16608CA9}" destId="{1375BFC9-52C3-4127-8B5C-2DAC99B67F19}" srcOrd="3" destOrd="0" parTransId="{5C0CD47B-21F7-464F-9B4A-61CB96115BCE}" sibTransId="{C175FBDE-A790-415A-8E3F-A49C436F9FCD}"/>
    <dgm:cxn modelId="{B7BA8C15-5E2B-4AFD-8F58-2CC9DCC610AE}" type="presOf" srcId="{18CA575E-7E26-4A33-84D3-6827C366DB41}" destId="{CD4E024E-0CAF-49B7-B5A1-CDE4922586EC}" srcOrd="0" destOrd="3" presId="urn:microsoft.com/office/officeart/2005/8/layout/hProcess9"/>
    <dgm:cxn modelId="{C461A415-8EF9-4F20-B20E-30536E75B979}" srcId="{DFBDCA00-97C9-4AFC-8774-1E2C16608CA9}" destId="{E68AE471-3747-414F-9AAB-35116C2F7FE2}" srcOrd="0" destOrd="0" parTransId="{CE568694-747A-46B7-ACF0-0C325FC2F388}" sibTransId="{E57E6553-93C0-46E3-8B9F-4F38FDBBE980}"/>
    <dgm:cxn modelId="{D4BB0416-1690-495F-A354-42255501478D}" type="presOf" srcId="{1375BFC9-52C3-4127-8B5C-2DAC99B67F19}" destId="{672DEF8A-FF50-4B87-8AA7-DB60643B9FF7}" srcOrd="0" destOrd="4" presId="urn:microsoft.com/office/officeart/2005/8/layout/hProcess9"/>
    <dgm:cxn modelId="{7313D421-DE49-455D-BBD5-9E0311B764FC}" type="presOf" srcId="{527B1FE8-28C4-4AFD-A61D-0021A0A4EACB}" destId="{CD4E024E-0CAF-49B7-B5A1-CDE4922586EC}" srcOrd="0" destOrd="0" presId="urn:microsoft.com/office/officeart/2005/8/layout/hProcess9"/>
    <dgm:cxn modelId="{114CCA22-3883-47A4-B305-16D3EAA2372A}" srcId="{CA0ED8C2-D784-4B26-A9D8-2DAB5051F6AE}" destId="{6C9BDA3D-A33C-4656-AC3A-B876F8A9E993}" srcOrd="3" destOrd="0" parTransId="{613E12EE-0809-42B8-AD84-48434437B9E3}" sibTransId="{2F39E996-7369-4652-9D4E-696D8E862FB3}"/>
    <dgm:cxn modelId="{EF28D02C-6379-4AF6-8C7D-DF438F441FC6}" srcId="{DFBDCA00-97C9-4AFC-8774-1E2C16608CA9}" destId="{15624661-3820-4025-B0CC-61BB22032C60}" srcOrd="2" destOrd="0" parTransId="{EB7ABFFE-5381-43C1-B746-698C3CDEE58B}" sibTransId="{9621703F-118C-4529-8F39-CA361DED3F1E}"/>
    <dgm:cxn modelId="{11614B2D-8D38-474F-B440-3030D3027244}" srcId="{E1DFF3C7-EB40-4D7F-9815-0B05DFD6B67F}" destId="{58E28D22-8C5B-4584-88FE-0E0C74809CF8}" srcOrd="2" destOrd="0" parTransId="{FDE69630-4172-4F5A-AD3B-D3524EAD6933}" sibTransId="{4D0957CA-5B55-426B-A0B3-6F2A3F31478D}"/>
    <dgm:cxn modelId="{E8C3FC30-26A6-467E-A190-16D78CAD924C}" srcId="{E1DFF3C7-EB40-4D7F-9815-0B05DFD6B67F}" destId="{1CAE79CE-AC4A-47B5-9708-495C6D1FAA00}" srcOrd="0" destOrd="0" parTransId="{DC9E311E-8A2C-4905-8936-1B8574F10428}" sibTransId="{110765FF-7280-4271-99A4-89A7EF10C9B7}"/>
    <dgm:cxn modelId="{E88D473F-1DD9-413A-8634-16CD2D0C0C5C}" srcId="{6C9BDA3D-A33C-4656-AC3A-B876F8A9E993}" destId="{B7B8A137-6989-4C24-A528-1D4C53F1EA1D}" srcOrd="1" destOrd="0" parTransId="{146D49E4-DD77-4FEB-9871-C6AA1E03E742}" sibTransId="{9EB2B552-E4D7-40FF-8BEF-DD1500576CC6}"/>
    <dgm:cxn modelId="{7CEB1543-8DCB-48D8-AC39-52A2878216A5}" type="presOf" srcId="{F5D6617A-3380-4BE0-A646-5B097F5E200F}" destId="{0DF48AED-0C04-4AC0-A399-DC5C0BE82550}" srcOrd="0" destOrd="2" presId="urn:microsoft.com/office/officeart/2005/8/layout/hProcess9"/>
    <dgm:cxn modelId="{A7B65069-50E1-42FF-98AA-C2CEB9AD2A0F}" srcId="{527B1FE8-28C4-4AFD-A61D-0021A0A4EACB}" destId="{12BCB30C-8CB1-4829-947C-AF9ADAD434CB}" srcOrd="1" destOrd="0" parTransId="{77FDE8D9-058C-4DE4-BE65-82EA6AFED42C}" sibTransId="{3AB34706-53ED-475A-AF1E-425C8205364F}"/>
    <dgm:cxn modelId="{B7A3F069-5D68-46EA-896C-4156D17BBB72}" type="presOf" srcId="{E0CE0CC9-1096-4E7D-9749-99A8ED5E27D3}" destId="{ACA77E7B-C863-4BE0-A456-2E550B201C29}" srcOrd="0" destOrd="1" presId="urn:microsoft.com/office/officeart/2005/8/layout/hProcess9"/>
    <dgm:cxn modelId="{5F92CE4A-1F63-4618-AAFF-F4CC24A82E8A}" type="presOf" srcId="{15624661-3820-4025-B0CC-61BB22032C60}" destId="{672DEF8A-FF50-4B87-8AA7-DB60643B9FF7}" srcOrd="0" destOrd="3" presId="urn:microsoft.com/office/officeart/2005/8/layout/hProcess9"/>
    <dgm:cxn modelId="{BFDF8E71-45EE-48DF-84C7-D2D9404C999C}" type="presOf" srcId="{E68AE471-3747-414F-9AAB-35116C2F7FE2}" destId="{672DEF8A-FF50-4B87-8AA7-DB60643B9FF7}" srcOrd="0" destOrd="1" presId="urn:microsoft.com/office/officeart/2005/8/layout/hProcess9"/>
    <dgm:cxn modelId="{A739BB73-DD62-47EF-BD81-0CBE89E399FC}" srcId="{527B1FE8-28C4-4AFD-A61D-0021A0A4EACB}" destId="{9B8EA145-32BB-40D6-81B9-C2F55B9B8163}" srcOrd="0" destOrd="0" parTransId="{02F6105D-240F-4BAE-8E48-70556737CCFF}" sibTransId="{591DD068-A80A-4533-87F1-DCDB9BC6A64D}"/>
    <dgm:cxn modelId="{C769D353-A2B3-4E01-8D06-9AABF8639954}" type="presOf" srcId="{12BCB30C-8CB1-4829-947C-AF9ADAD434CB}" destId="{CD4E024E-0CAF-49B7-B5A1-CDE4922586EC}" srcOrd="0" destOrd="2" presId="urn:microsoft.com/office/officeart/2005/8/layout/hProcess9"/>
    <dgm:cxn modelId="{8BD3EF97-DFA7-455D-BCAA-A5B98A2AAE92}" type="presOf" srcId="{DD32FD7A-8B4C-4ACE-86C9-1B864BAADD84}" destId="{7D739CBB-4AB3-4095-8A8B-E2C99D24E759}" srcOrd="0" destOrd="2" presId="urn:microsoft.com/office/officeart/2005/8/layout/hProcess9"/>
    <dgm:cxn modelId="{341CB29B-1965-48FE-B666-5298CF173C91}" type="presOf" srcId="{3A0DA3EB-1E9C-448A-8CF5-6D5A6FCBE622}" destId="{672DEF8A-FF50-4B87-8AA7-DB60643B9FF7}" srcOrd="0" destOrd="2" presId="urn:microsoft.com/office/officeart/2005/8/layout/hProcess9"/>
    <dgm:cxn modelId="{0EE41E9C-18B9-42F0-852A-CC311F181AB9}" type="presOf" srcId="{58E28D22-8C5B-4584-88FE-0E0C74809CF8}" destId="{7D739CBB-4AB3-4095-8A8B-E2C99D24E759}" srcOrd="0" destOrd="3" presId="urn:microsoft.com/office/officeart/2005/8/layout/hProcess9"/>
    <dgm:cxn modelId="{97FFCF9F-62A3-4C28-A9E0-9837EF5C3699}" type="presOf" srcId="{2E33DF23-1A81-4935-A81C-22890DDDE2C7}" destId="{0DF48AED-0C04-4AC0-A399-DC5C0BE82550}" srcOrd="0" destOrd="1" presId="urn:microsoft.com/office/officeart/2005/8/layout/hProcess9"/>
    <dgm:cxn modelId="{B153F0AD-43D3-4B7C-BEC7-94B60AD2A874}" srcId="{EBEA9D1B-03A4-4D78-84DE-F337E40BD4D7}" destId="{2E33DF23-1A81-4935-A81C-22890DDDE2C7}" srcOrd="0" destOrd="0" parTransId="{50E83AD8-80C3-43D0-A2BD-549FA00AD370}" sibTransId="{191308A2-5DED-4746-BFCF-A17DAD657F73}"/>
    <dgm:cxn modelId="{FECACFB3-B531-40F4-AC54-10B20656302D}" type="presOf" srcId="{CA0ED8C2-D784-4B26-A9D8-2DAB5051F6AE}" destId="{A27C23F8-E9A0-446F-95E9-CD8064623DC6}" srcOrd="0" destOrd="0" presId="urn:microsoft.com/office/officeart/2005/8/layout/hProcess9"/>
    <dgm:cxn modelId="{086566B5-65A6-4FF5-A49F-4641F5D2A485}" srcId="{DFBDCA00-97C9-4AFC-8774-1E2C16608CA9}" destId="{3A0DA3EB-1E9C-448A-8CF5-6D5A6FCBE622}" srcOrd="1" destOrd="0" parTransId="{89AD8024-2C6D-45A7-B21E-4F6E0DE048F9}" sibTransId="{F24F0731-2E85-4206-82B7-E7FBA312120F}"/>
    <dgm:cxn modelId="{258825B7-DF6C-45AA-974B-4F12EE3CD930}" srcId="{CA0ED8C2-D784-4B26-A9D8-2DAB5051F6AE}" destId="{E1DFF3C7-EB40-4D7F-9815-0B05DFD6B67F}" srcOrd="2" destOrd="0" parTransId="{58C621AB-E49C-4D93-95B9-C307B1B5BF5E}" sibTransId="{829C54FC-B1EF-47EB-899F-2C9DB3586E8C}"/>
    <dgm:cxn modelId="{EBCB5AB7-66CF-481F-9A2B-AC67D6F856AE}" srcId="{CA0ED8C2-D784-4B26-A9D8-2DAB5051F6AE}" destId="{EBEA9D1B-03A4-4D78-84DE-F337E40BD4D7}" srcOrd="4" destOrd="0" parTransId="{04BB0767-77C6-424A-9762-FC386D9AC298}" sibTransId="{0ED50D64-1AC4-4DD1-9D9D-60556C7272DF}"/>
    <dgm:cxn modelId="{71B774BC-A786-400D-B44F-E8871DEC85F4}" type="presOf" srcId="{B7B8A137-6989-4C24-A528-1D4C53F1EA1D}" destId="{ACA77E7B-C863-4BE0-A456-2E550B201C29}" srcOrd="0" destOrd="2" presId="urn:microsoft.com/office/officeart/2005/8/layout/hProcess9"/>
    <dgm:cxn modelId="{DAC1CEC6-CA5B-43C7-9019-5EA4BF89D039}" type="presOf" srcId="{DFBDCA00-97C9-4AFC-8774-1E2C16608CA9}" destId="{672DEF8A-FF50-4B87-8AA7-DB60643B9FF7}" srcOrd="0" destOrd="0" presId="urn:microsoft.com/office/officeart/2005/8/layout/hProcess9"/>
    <dgm:cxn modelId="{A008DAC6-003B-45AB-AC02-9FB916C4E1FB}" srcId="{6C9BDA3D-A33C-4656-AC3A-B876F8A9E993}" destId="{E0CE0CC9-1096-4E7D-9749-99A8ED5E27D3}" srcOrd="0" destOrd="0" parTransId="{CCF0B8D2-C514-4DE8-BE75-5E2FD7C18701}" sibTransId="{19BFEF3A-2F78-4C92-986D-CEF559CB32E6}"/>
    <dgm:cxn modelId="{9D568ECF-158B-4BDA-9DC7-65EBD43A1E7A}" srcId="{E1DFF3C7-EB40-4D7F-9815-0B05DFD6B67F}" destId="{DD32FD7A-8B4C-4ACE-86C9-1B864BAADD84}" srcOrd="1" destOrd="0" parTransId="{EF5F372C-A0A2-4D61-9927-F90FA9CAF8D9}" sibTransId="{4FDC36F1-C11B-452E-9108-B88BA8168EBB}"/>
    <dgm:cxn modelId="{806FBBD2-0B1B-4B7B-80A6-DDCB9A99F456}" srcId="{EBEA9D1B-03A4-4D78-84DE-F337E40BD4D7}" destId="{F5D6617A-3380-4BE0-A646-5B097F5E200F}" srcOrd="1" destOrd="0" parTransId="{E3C7438D-753F-4B63-9491-4ED58E91CA8E}" sibTransId="{BDB9C246-8FB9-41CE-8E4E-CC01B48AC8D0}"/>
    <dgm:cxn modelId="{595485DC-FE0D-4874-B29B-BD0823B2B0B2}" srcId="{527B1FE8-28C4-4AFD-A61D-0021A0A4EACB}" destId="{18CA575E-7E26-4A33-84D3-6827C366DB41}" srcOrd="2" destOrd="0" parTransId="{8221766A-8777-4163-A73A-BF34FC2543FF}" sibTransId="{2BD11D99-9314-47D0-9103-8DB227872328}"/>
    <dgm:cxn modelId="{30CB71DF-E0A5-4442-A620-1BEFBFDCB416}" type="presOf" srcId="{E1DFF3C7-EB40-4D7F-9815-0B05DFD6B67F}" destId="{7D739CBB-4AB3-4095-8A8B-E2C99D24E759}" srcOrd="0" destOrd="0" presId="urn:microsoft.com/office/officeart/2005/8/layout/hProcess9"/>
    <dgm:cxn modelId="{114B2FE8-064C-46BE-8EAF-3C954983EFD8}" type="presOf" srcId="{EBEA9D1B-03A4-4D78-84DE-F337E40BD4D7}" destId="{0DF48AED-0C04-4AC0-A399-DC5C0BE82550}" srcOrd="0" destOrd="0" presId="urn:microsoft.com/office/officeart/2005/8/layout/hProcess9"/>
    <dgm:cxn modelId="{860368E8-747D-42E1-932F-C8F791D70E10}" srcId="{CA0ED8C2-D784-4B26-A9D8-2DAB5051F6AE}" destId="{527B1FE8-28C4-4AFD-A61D-0021A0A4EACB}" srcOrd="0" destOrd="0" parTransId="{CAFB9560-A02B-4795-8E41-0EFD2FDB63C5}" sibTransId="{5ABE924A-0071-4C87-B662-A25B2F32191E}"/>
    <dgm:cxn modelId="{0984C9F0-370A-42A5-AB40-9B1C8E618302}" type="presOf" srcId="{6C9BDA3D-A33C-4656-AC3A-B876F8A9E993}" destId="{ACA77E7B-C863-4BE0-A456-2E550B201C29}" srcOrd="0" destOrd="0" presId="urn:microsoft.com/office/officeart/2005/8/layout/hProcess9"/>
    <dgm:cxn modelId="{55DCE952-7209-4523-8B4A-F8D84B4BE3E2}" type="presParOf" srcId="{A27C23F8-E9A0-446F-95E9-CD8064623DC6}" destId="{815F171E-E4A0-443D-9C34-91D22E30BF61}" srcOrd="0" destOrd="0" presId="urn:microsoft.com/office/officeart/2005/8/layout/hProcess9"/>
    <dgm:cxn modelId="{6D0EEC68-366E-4A05-836A-714E186D04DC}" type="presParOf" srcId="{A27C23F8-E9A0-446F-95E9-CD8064623DC6}" destId="{72EF49EF-BAED-409A-90C3-1983167CC82C}" srcOrd="1" destOrd="0" presId="urn:microsoft.com/office/officeart/2005/8/layout/hProcess9"/>
    <dgm:cxn modelId="{35C8F01B-8555-4A1D-8EC8-1D9B77503F93}" type="presParOf" srcId="{72EF49EF-BAED-409A-90C3-1983167CC82C}" destId="{CD4E024E-0CAF-49B7-B5A1-CDE4922586EC}" srcOrd="0" destOrd="0" presId="urn:microsoft.com/office/officeart/2005/8/layout/hProcess9"/>
    <dgm:cxn modelId="{5DD1F390-DE10-4732-B02B-480EBAE12374}" type="presParOf" srcId="{72EF49EF-BAED-409A-90C3-1983167CC82C}" destId="{76ED3878-C31F-45EE-8CF8-C3A9360B5559}" srcOrd="1" destOrd="0" presId="urn:microsoft.com/office/officeart/2005/8/layout/hProcess9"/>
    <dgm:cxn modelId="{D99D3E16-E3F7-4C54-90BB-66BA0DD92255}" type="presParOf" srcId="{72EF49EF-BAED-409A-90C3-1983167CC82C}" destId="{672DEF8A-FF50-4B87-8AA7-DB60643B9FF7}" srcOrd="2" destOrd="0" presId="urn:microsoft.com/office/officeart/2005/8/layout/hProcess9"/>
    <dgm:cxn modelId="{49C5172E-7525-465B-9ED2-C7EF6FAFE61B}" type="presParOf" srcId="{72EF49EF-BAED-409A-90C3-1983167CC82C}" destId="{A23A8530-60D5-4DD9-AFE2-667222416901}" srcOrd="3" destOrd="0" presId="urn:microsoft.com/office/officeart/2005/8/layout/hProcess9"/>
    <dgm:cxn modelId="{7390D959-F1C2-439E-98CF-69AD05FB00CB}" type="presParOf" srcId="{72EF49EF-BAED-409A-90C3-1983167CC82C}" destId="{7D739CBB-4AB3-4095-8A8B-E2C99D24E759}" srcOrd="4" destOrd="0" presId="urn:microsoft.com/office/officeart/2005/8/layout/hProcess9"/>
    <dgm:cxn modelId="{99094BB5-286B-42CE-94E7-7912223EE75E}" type="presParOf" srcId="{72EF49EF-BAED-409A-90C3-1983167CC82C}" destId="{5315A891-FA53-4754-B30F-B7B205AC9896}" srcOrd="5" destOrd="0" presId="urn:microsoft.com/office/officeart/2005/8/layout/hProcess9"/>
    <dgm:cxn modelId="{64744305-13DF-4A8A-9DF5-F51ABA31CBD6}" type="presParOf" srcId="{72EF49EF-BAED-409A-90C3-1983167CC82C}" destId="{ACA77E7B-C863-4BE0-A456-2E550B201C29}" srcOrd="6" destOrd="0" presId="urn:microsoft.com/office/officeart/2005/8/layout/hProcess9"/>
    <dgm:cxn modelId="{A3EBC171-2FCF-4AD5-A6F3-E7DBB046407F}" type="presParOf" srcId="{72EF49EF-BAED-409A-90C3-1983167CC82C}" destId="{8D6C5A08-DDFA-4C88-9C89-DAF88C3B733E}" srcOrd="7" destOrd="0" presId="urn:microsoft.com/office/officeart/2005/8/layout/hProcess9"/>
    <dgm:cxn modelId="{D0B7E681-682A-464D-8E60-F21564F6F83D}" type="presParOf" srcId="{72EF49EF-BAED-409A-90C3-1983167CC82C}" destId="{0DF48AED-0C04-4AC0-A399-DC5C0BE8255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589242-27AE-472A-8B69-E2C1285A076A}" type="doc">
      <dgm:prSet loTypeId="urn:microsoft.com/office/officeart/2005/8/layout/orgChart1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GB"/>
        </a:p>
      </dgm:t>
    </dgm:pt>
    <dgm:pt modelId="{52EEC00A-4AD3-4F31-8FA5-ABA06D5B39F9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dirty="0"/>
            <a:t>Chief Investigators</a:t>
          </a:r>
        </a:p>
      </dgm:t>
    </dgm:pt>
    <dgm:pt modelId="{2D90BFD9-D5F8-4690-A6CE-E5B5A1A1BDF0}" type="parTrans" cxnId="{F609D809-7C59-4918-800A-23BD246E443F}">
      <dgm:prSet/>
      <dgm:spPr/>
      <dgm:t>
        <a:bodyPr/>
        <a:lstStyle/>
        <a:p>
          <a:endParaRPr lang="en-GB"/>
        </a:p>
      </dgm:t>
    </dgm:pt>
    <dgm:pt modelId="{BC8BBB70-30BE-4DAD-AA70-631AE5CA304C}" type="sibTrans" cxnId="{F609D809-7C59-4918-800A-23BD246E443F}">
      <dgm:prSet/>
      <dgm:spPr/>
      <dgm:t>
        <a:bodyPr/>
        <a:lstStyle/>
        <a:p>
          <a:endParaRPr lang="en-GB"/>
        </a:p>
      </dgm:t>
    </dgm:pt>
    <dgm:pt modelId="{F2D12043-B110-43C5-BF2A-8014E5A5F629}" type="asst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(Trial Steering Committee)</a:t>
          </a:r>
        </a:p>
      </dgm:t>
    </dgm:pt>
    <dgm:pt modelId="{A56FB2AD-69B6-4080-9DB6-0E563586E583}" type="parTrans" cxnId="{8AC6B4B9-B188-4287-AFDA-2D1995CA9FF4}">
      <dgm:prSet/>
      <dgm:spPr/>
      <dgm:t>
        <a:bodyPr/>
        <a:lstStyle/>
        <a:p>
          <a:endParaRPr lang="en-GB"/>
        </a:p>
      </dgm:t>
    </dgm:pt>
    <dgm:pt modelId="{2322583E-3DA8-4C6E-BE7F-1FFEC1A68083}" type="sibTrans" cxnId="{8AC6B4B9-B188-4287-AFDA-2D1995CA9FF4}">
      <dgm:prSet/>
      <dgm:spPr/>
      <dgm:t>
        <a:bodyPr/>
        <a:lstStyle/>
        <a:p>
          <a:endParaRPr lang="en-GB"/>
        </a:p>
      </dgm:t>
    </dgm:pt>
    <dgm:pt modelId="{54CF0D2C-53A4-4FFB-B5C2-53484BF92074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Regional representatives</a:t>
          </a:r>
        </a:p>
      </dgm:t>
    </dgm:pt>
    <dgm:pt modelId="{C3564318-D17D-4D94-9DA3-DB93E808457E}" type="parTrans" cxnId="{E252E2C7-2370-44A9-9BB4-D1D598664EC9}">
      <dgm:prSet/>
      <dgm:spPr/>
      <dgm:t>
        <a:bodyPr/>
        <a:lstStyle/>
        <a:p>
          <a:endParaRPr lang="en-GB"/>
        </a:p>
      </dgm:t>
    </dgm:pt>
    <dgm:pt modelId="{43066B49-219A-4407-A9EA-838FA84E6DA9}" type="sibTrans" cxnId="{E252E2C7-2370-44A9-9BB4-D1D598664EC9}">
      <dgm:prSet/>
      <dgm:spPr/>
      <dgm:t>
        <a:bodyPr/>
        <a:lstStyle/>
        <a:p>
          <a:endParaRPr lang="en-GB"/>
        </a:p>
      </dgm:t>
    </dgm:pt>
    <dgm:pt modelId="{6648A846-53F6-4F41-AEDB-F9F7ED7C0A63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Regional representatives</a:t>
          </a:r>
        </a:p>
      </dgm:t>
    </dgm:pt>
    <dgm:pt modelId="{0198ACE0-DF07-4378-8E49-55B04D4666BF}" type="parTrans" cxnId="{97455560-1AAE-44AB-8E98-82E87FF03292}">
      <dgm:prSet/>
      <dgm:spPr/>
      <dgm:t>
        <a:bodyPr/>
        <a:lstStyle/>
        <a:p>
          <a:endParaRPr lang="en-GB"/>
        </a:p>
      </dgm:t>
    </dgm:pt>
    <dgm:pt modelId="{7228E512-6F22-4B67-ABC0-16A2F03D871D}" type="sibTrans" cxnId="{97455560-1AAE-44AB-8E98-82E87FF03292}">
      <dgm:prSet/>
      <dgm:spPr/>
      <dgm:t>
        <a:bodyPr/>
        <a:lstStyle/>
        <a:p>
          <a:endParaRPr lang="en-GB"/>
        </a:p>
      </dgm:t>
    </dgm:pt>
    <dgm:pt modelId="{1099BC46-06F0-4979-BD08-39A91341AF7B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Regional representatives</a:t>
          </a:r>
        </a:p>
      </dgm:t>
    </dgm:pt>
    <dgm:pt modelId="{CAB1709D-2B38-414D-BF6C-8B342C78A285}" type="parTrans" cxnId="{77925DE2-2C98-4977-A754-386FE4BD9AD1}">
      <dgm:prSet/>
      <dgm:spPr/>
      <dgm:t>
        <a:bodyPr/>
        <a:lstStyle/>
        <a:p>
          <a:endParaRPr lang="en-GB"/>
        </a:p>
      </dgm:t>
    </dgm:pt>
    <dgm:pt modelId="{E994E23A-FD61-4E2F-9045-960ACC34E5B0}" type="sibTrans" cxnId="{77925DE2-2C98-4977-A754-386FE4BD9AD1}">
      <dgm:prSet/>
      <dgm:spPr/>
      <dgm:t>
        <a:bodyPr/>
        <a:lstStyle/>
        <a:p>
          <a:endParaRPr lang="en-GB"/>
        </a:p>
      </dgm:t>
    </dgm:pt>
    <dgm:pt modelId="{B7BB1C82-B3B1-41C8-9668-4849EBE380BF}">
      <dgm:prSet phldrT="[Text]"/>
      <dgm:spPr/>
      <dgm:t>
        <a:bodyPr/>
        <a:lstStyle/>
        <a:p>
          <a:r>
            <a:rPr lang="en-GB" dirty="0"/>
            <a:t>Local representatives</a:t>
          </a:r>
        </a:p>
      </dgm:t>
    </dgm:pt>
    <dgm:pt modelId="{BC1A2153-EDE9-41D8-8D14-684F49F935C1}" type="parTrans" cxnId="{5FB84900-9027-4263-98A6-8508337AA6FC}">
      <dgm:prSet/>
      <dgm:spPr/>
      <dgm:t>
        <a:bodyPr/>
        <a:lstStyle/>
        <a:p>
          <a:endParaRPr lang="en-GB"/>
        </a:p>
      </dgm:t>
    </dgm:pt>
    <dgm:pt modelId="{7A04071D-A58D-43BC-9199-2A9288B4E4DC}" type="sibTrans" cxnId="{5FB84900-9027-4263-98A6-8508337AA6FC}">
      <dgm:prSet/>
      <dgm:spPr/>
      <dgm:t>
        <a:bodyPr/>
        <a:lstStyle/>
        <a:p>
          <a:endParaRPr lang="en-GB"/>
        </a:p>
      </dgm:t>
    </dgm:pt>
    <dgm:pt modelId="{F5813AB5-FC56-45F5-8DF9-F65B9E61376A}">
      <dgm:prSet phldrT="[Text]"/>
      <dgm:spPr/>
      <dgm:t>
        <a:bodyPr/>
        <a:lstStyle/>
        <a:p>
          <a:r>
            <a:rPr lang="en-GB" dirty="0"/>
            <a:t>Local representatives</a:t>
          </a:r>
        </a:p>
      </dgm:t>
    </dgm:pt>
    <dgm:pt modelId="{F9E10EE9-1C5B-4A85-9BA8-9929833F8E88}" type="parTrans" cxnId="{7CA59B0C-EE6B-402E-9C4C-ABBC0AA33011}">
      <dgm:prSet/>
      <dgm:spPr/>
      <dgm:t>
        <a:bodyPr/>
        <a:lstStyle/>
        <a:p>
          <a:endParaRPr lang="en-GB"/>
        </a:p>
      </dgm:t>
    </dgm:pt>
    <dgm:pt modelId="{9BF381AA-2A56-4A6A-95A0-BF83BD6F2DB9}" type="sibTrans" cxnId="{7CA59B0C-EE6B-402E-9C4C-ABBC0AA33011}">
      <dgm:prSet/>
      <dgm:spPr/>
      <dgm:t>
        <a:bodyPr/>
        <a:lstStyle/>
        <a:p>
          <a:endParaRPr lang="en-GB"/>
        </a:p>
      </dgm:t>
    </dgm:pt>
    <dgm:pt modelId="{3DE14679-BCE4-4F4E-8089-0C88F74923D0}">
      <dgm:prSet phldrT="[Text]"/>
      <dgm:spPr/>
      <dgm:t>
        <a:bodyPr/>
        <a:lstStyle/>
        <a:p>
          <a:r>
            <a:rPr lang="en-GB" dirty="0"/>
            <a:t>Local representatives</a:t>
          </a:r>
        </a:p>
      </dgm:t>
    </dgm:pt>
    <dgm:pt modelId="{C6E16D6D-2228-46DB-BCE5-6649943C0D33}" type="parTrans" cxnId="{F1ECC6F7-15B2-4F9C-8E1F-2F05C100CBA7}">
      <dgm:prSet/>
      <dgm:spPr/>
      <dgm:t>
        <a:bodyPr/>
        <a:lstStyle/>
        <a:p>
          <a:endParaRPr lang="en-GB"/>
        </a:p>
      </dgm:t>
    </dgm:pt>
    <dgm:pt modelId="{42D1C01E-71C2-4190-9D2C-1234E55768F8}" type="sibTrans" cxnId="{F1ECC6F7-15B2-4F9C-8E1F-2F05C100CBA7}">
      <dgm:prSet/>
      <dgm:spPr/>
      <dgm:t>
        <a:bodyPr/>
        <a:lstStyle/>
        <a:p>
          <a:endParaRPr lang="en-GB"/>
        </a:p>
      </dgm:t>
    </dgm:pt>
    <dgm:pt modelId="{881A6849-28DB-4B0C-AD7D-6C123B2FDB70}">
      <dgm:prSet phldrT="[Text]"/>
      <dgm:spPr/>
      <dgm:t>
        <a:bodyPr/>
        <a:lstStyle/>
        <a:p>
          <a:r>
            <a:rPr lang="en-GB" dirty="0"/>
            <a:t>Local representatives</a:t>
          </a:r>
        </a:p>
      </dgm:t>
    </dgm:pt>
    <dgm:pt modelId="{35E0F0B1-8C49-485F-BCE3-59D401B6A706}" type="parTrans" cxnId="{4A6AC959-E5FE-4493-8964-65EDEB5DDAD9}">
      <dgm:prSet/>
      <dgm:spPr/>
      <dgm:t>
        <a:bodyPr/>
        <a:lstStyle/>
        <a:p>
          <a:endParaRPr lang="en-GB"/>
        </a:p>
      </dgm:t>
    </dgm:pt>
    <dgm:pt modelId="{6A7BE32D-4347-4D94-B12B-7318EF7AE49D}" type="sibTrans" cxnId="{4A6AC959-E5FE-4493-8964-65EDEB5DDAD9}">
      <dgm:prSet/>
      <dgm:spPr/>
      <dgm:t>
        <a:bodyPr/>
        <a:lstStyle/>
        <a:p>
          <a:endParaRPr lang="en-GB"/>
        </a:p>
      </dgm:t>
    </dgm:pt>
    <dgm:pt modelId="{3C57238C-38F0-406E-AA8B-D37E91E61875}">
      <dgm:prSet phldrT="[Text]"/>
      <dgm:spPr/>
      <dgm:t>
        <a:bodyPr/>
        <a:lstStyle/>
        <a:p>
          <a:r>
            <a:rPr lang="en-GB" dirty="0"/>
            <a:t>Local representatives</a:t>
          </a:r>
        </a:p>
      </dgm:t>
    </dgm:pt>
    <dgm:pt modelId="{9C1A0119-C431-43DF-87AE-EE644E227067}" type="parTrans" cxnId="{5B60D84D-0BFC-43F9-8B74-E5DCA905397C}">
      <dgm:prSet/>
      <dgm:spPr/>
      <dgm:t>
        <a:bodyPr/>
        <a:lstStyle/>
        <a:p>
          <a:endParaRPr lang="en-GB"/>
        </a:p>
      </dgm:t>
    </dgm:pt>
    <dgm:pt modelId="{B48C28E2-7D52-4E70-9DB9-A8EF0D44F20D}" type="sibTrans" cxnId="{5B60D84D-0BFC-43F9-8B74-E5DCA905397C}">
      <dgm:prSet/>
      <dgm:spPr/>
      <dgm:t>
        <a:bodyPr/>
        <a:lstStyle/>
        <a:p>
          <a:endParaRPr lang="en-GB"/>
        </a:p>
      </dgm:t>
    </dgm:pt>
    <dgm:pt modelId="{1C4A6469-598E-4B1F-B2D8-1BD5158C0D08}">
      <dgm:prSet phldrT="[Text]"/>
      <dgm:spPr/>
      <dgm:t>
        <a:bodyPr/>
        <a:lstStyle/>
        <a:p>
          <a:r>
            <a:rPr lang="en-GB" dirty="0"/>
            <a:t>Local representatives</a:t>
          </a:r>
        </a:p>
      </dgm:t>
    </dgm:pt>
    <dgm:pt modelId="{B5D36BA2-7639-4F03-9519-B152D7DE7491}" type="parTrans" cxnId="{41F40BFD-BF7F-43E3-8F41-E0869A884A23}">
      <dgm:prSet/>
      <dgm:spPr/>
      <dgm:t>
        <a:bodyPr/>
        <a:lstStyle/>
        <a:p>
          <a:endParaRPr lang="en-GB"/>
        </a:p>
      </dgm:t>
    </dgm:pt>
    <dgm:pt modelId="{1C0A772D-7744-4C92-8114-3D20FE43C93E}" type="sibTrans" cxnId="{41F40BFD-BF7F-43E3-8F41-E0869A884A23}">
      <dgm:prSet/>
      <dgm:spPr/>
      <dgm:t>
        <a:bodyPr/>
        <a:lstStyle/>
        <a:p>
          <a:endParaRPr lang="en-GB"/>
        </a:p>
      </dgm:t>
    </dgm:pt>
    <dgm:pt modelId="{DE6FDA7E-90C1-49AC-B518-4B72213228AD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dirty="0"/>
            <a:t>Data collectors </a:t>
          </a:r>
        </a:p>
      </dgm:t>
    </dgm:pt>
    <dgm:pt modelId="{1DF68F9D-7FBB-450D-8CC6-5BCECCD6D820}" type="parTrans" cxnId="{1D528D6F-2E6E-42AA-95B8-3F19A21948A6}">
      <dgm:prSet/>
      <dgm:spPr/>
      <dgm:t>
        <a:bodyPr/>
        <a:lstStyle/>
        <a:p>
          <a:endParaRPr lang="en-GB"/>
        </a:p>
      </dgm:t>
    </dgm:pt>
    <dgm:pt modelId="{4004F30C-3413-4C16-8923-382C2C9C988F}" type="sibTrans" cxnId="{1D528D6F-2E6E-42AA-95B8-3F19A21948A6}">
      <dgm:prSet/>
      <dgm:spPr/>
      <dgm:t>
        <a:bodyPr/>
        <a:lstStyle/>
        <a:p>
          <a:endParaRPr lang="en-GB"/>
        </a:p>
      </dgm:t>
    </dgm:pt>
    <dgm:pt modelId="{E5F2F8E6-646B-4A1E-A47E-826CF3690972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/>
            <a:t>Data collectors </a:t>
          </a:r>
          <a:endParaRPr lang="en-GB" dirty="0"/>
        </a:p>
      </dgm:t>
    </dgm:pt>
    <dgm:pt modelId="{15C6E316-DA74-42E0-8E33-24D37C4180E8}" type="parTrans" cxnId="{814755FE-C0AC-44CC-8D5C-A5BB1E4A25EC}">
      <dgm:prSet/>
      <dgm:spPr/>
      <dgm:t>
        <a:bodyPr/>
        <a:lstStyle/>
        <a:p>
          <a:endParaRPr lang="en-GB"/>
        </a:p>
      </dgm:t>
    </dgm:pt>
    <dgm:pt modelId="{A7A23697-92F7-4865-BEEE-43554FBBAD7B}" type="sibTrans" cxnId="{814755FE-C0AC-44CC-8D5C-A5BB1E4A25EC}">
      <dgm:prSet/>
      <dgm:spPr/>
      <dgm:t>
        <a:bodyPr/>
        <a:lstStyle/>
        <a:p>
          <a:endParaRPr lang="en-GB"/>
        </a:p>
      </dgm:t>
    </dgm:pt>
    <dgm:pt modelId="{DBBABE1F-F61F-4BBA-9933-F80132672417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/>
            <a:t>Data collectors </a:t>
          </a:r>
          <a:endParaRPr lang="en-GB" dirty="0"/>
        </a:p>
      </dgm:t>
    </dgm:pt>
    <dgm:pt modelId="{966FF2AC-4792-4B39-8247-EA6A51CD38FA}" type="parTrans" cxnId="{97B40428-F49C-44B5-9A5C-EE359F92DEDF}">
      <dgm:prSet/>
      <dgm:spPr/>
      <dgm:t>
        <a:bodyPr/>
        <a:lstStyle/>
        <a:p>
          <a:endParaRPr lang="en-GB"/>
        </a:p>
      </dgm:t>
    </dgm:pt>
    <dgm:pt modelId="{82EB9079-A0DD-4595-BE0A-35E524A43CF8}" type="sibTrans" cxnId="{97B40428-F49C-44B5-9A5C-EE359F92DEDF}">
      <dgm:prSet/>
      <dgm:spPr/>
      <dgm:t>
        <a:bodyPr/>
        <a:lstStyle/>
        <a:p>
          <a:endParaRPr lang="en-GB"/>
        </a:p>
      </dgm:t>
    </dgm:pt>
    <dgm:pt modelId="{40DC7E0A-5344-4A08-8F12-4D2B2FF22C3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/>
            <a:t>Data collectors </a:t>
          </a:r>
          <a:endParaRPr lang="en-GB" dirty="0"/>
        </a:p>
      </dgm:t>
    </dgm:pt>
    <dgm:pt modelId="{B84EF6DF-594B-4661-939E-E943115A057C}" type="parTrans" cxnId="{20A805E0-70BE-4C7A-8DC4-4E0239DBC62B}">
      <dgm:prSet/>
      <dgm:spPr/>
      <dgm:t>
        <a:bodyPr/>
        <a:lstStyle/>
        <a:p>
          <a:endParaRPr lang="en-GB"/>
        </a:p>
      </dgm:t>
    </dgm:pt>
    <dgm:pt modelId="{FBE9630C-A5BA-4D62-A5C2-60EE41F27384}" type="sibTrans" cxnId="{20A805E0-70BE-4C7A-8DC4-4E0239DBC62B}">
      <dgm:prSet/>
      <dgm:spPr/>
      <dgm:t>
        <a:bodyPr/>
        <a:lstStyle/>
        <a:p>
          <a:endParaRPr lang="en-GB"/>
        </a:p>
      </dgm:t>
    </dgm:pt>
    <dgm:pt modelId="{487C55A7-CF35-4095-9F29-70BED74231E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dirty="0"/>
            <a:t>Data collectors </a:t>
          </a:r>
        </a:p>
      </dgm:t>
    </dgm:pt>
    <dgm:pt modelId="{5A73D08C-688C-4F7C-AE93-4E71D4DA53B4}" type="parTrans" cxnId="{E520F024-7DC6-4EA3-AD51-FCA0F58D044A}">
      <dgm:prSet/>
      <dgm:spPr/>
      <dgm:t>
        <a:bodyPr/>
        <a:lstStyle/>
        <a:p>
          <a:endParaRPr lang="en-GB"/>
        </a:p>
      </dgm:t>
    </dgm:pt>
    <dgm:pt modelId="{1FFCBBD0-DC2B-4F50-A0AD-34F07219BCAD}" type="sibTrans" cxnId="{E520F024-7DC6-4EA3-AD51-FCA0F58D044A}">
      <dgm:prSet/>
      <dgm:spPr/>
      <dgm:t>
        <a:bodyPr/>
        <a:lstStyle/>
        <a:p>
          <a:endParaRPr lang="en-GB"/>
        </a:p>
      </dgm:t>
    </dgm:pt>
    <dgm:pt modelId="{FB149F24-7B73-48C6-9312-AA86FCDDAC3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dirty="0"/>
            <a:t>Data collectors </a:t>
          </a:r>
        </a:p>
      </dgm:t>
    </dgm:pt>
    <dgm:pt modelId="{F73B83D7-A467-44D2-8788-51252ED28E55}" type="parTrans" cxnId="{65F110F1-7A17-46E9-B2C2-C33636422314}">
      <dgm:prSet/>
      <dgm:spPr/>
      <dgm:t>
        <a:bodyPr/>
        <a:lstStyle/>
        <a:p>
          <a:endParaRPr lang="en-GB"/>
        </a:p>
      </dgm:t>
    </dgm:pt>
    <dgm:pt modelId="{5418834C-7AB7-452E-9599-A11223F20697}" type="sibTrans" cxnId="{65F110F1-7A17-46E9-B2C2-C33636422314}">
      <dgm:prSet/>
      <dgm:spPr/>
      <dgm:t>
        <a:bodyPr/>
        <a:lstStyle/>
        <a:p>
          <a:endParaRPr lang="en-GB"/>
        </a:p>
      </dgm:t>
    </dgm:pt>
    <dgm:pt modelId="{DCF6CC26-DA75-4B84-883E-B41CD4090C11}" type="pres">
      <dgm:prSet presAssocID="{BD589242-27AE-472A-8B69-E2C1285A07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F205A6-8FB5-4F88-ADCD-5D0657793210}" type="pres">
      <dgm:prSet presAssocID="{52EEC00A-4AD3-4F31-8FA5-ABA06D5B39F9}" presName="hierRoot1" presStyleCnt="0">
        <dgm:presLayoutVars>
          <dgm:hierBranch val="init"/>
        </dgm:presLayoutVars>
      </dgm:prSet>
      <dgm:spPr/>
    </dgm:pt>
    <dgm:pt modelId="{1DA005B5-1105-4163-A842-A7F8F9D69DB5}" type="pres">
      <dgm:prSet presAssocID="{52EEC00A-4AD3-4F31-8FA5-ABA06D5B39F9}" presName="rootComposite1" presStyleCnt="0"/>
      <dgm:spPr/>
    </dgm:pt>
    <dgm:pt modelId="{1311FE2E-C019-48BE-8FED-E80E9DD57758}" type="pres">
      <dgm:prSet presAssocID="{52EEC00A-4AD3-4F31-8FA5-ABA06D5B39F9}" presName="rootText1" presStyleLbl="node0" presStyleIdx="0" presStyleCnt="1">
        <dgm:presLayoutVars>
          <dgm:chPref val="3"/>
        </dgm:presLayoutVars>
      </dgm:prSet>
      <dgm:spPr/>
    </dgm:pt>
    <dgm:pt modelId="{D7D1ACB4-E788-4B4E-927C-16C191F6069C}" type="pres">
      <dgm:prSet presAssocID="{52EEC00A-4AD3-4F31-8FA5-ABA06D5B39F9}" presName="rootConnector1" presStyleLbl="node1" presStyleIdx="0" presStyleCnt="0"/>
      <dgm:spPr/>
    </dgm:pt>
    <dgm:pt modelId="{B8E091FD-D891-4C19-8C18-6769D07CFBFB}" type="pres">
      <dgm:prSet presAssocID="{52EEC00A-4AD3-4F31-8FA5-ABA06D5B39F9}" presName="hierChild2" presStyleCnt="0"/>
      <dgm:spPr/>
    </dgm:pt>
    <dgm:pt modelId="{38BA0CA9-7926-4F3A-8BAE-22212D6D7ECF}" type="pres">
      <dgm:prSet presAssocID="{C3564318-D17D-4D94-9DA3-DB93E808457E}" presName="Name37" presStyleLbl="parChTrans1D2" presStyleIdx="0" presStyleCnt="4"/>
      <dgm:spPr/>
    </dgm:pt>
    <dgm:pt modelId="{93C5B7E6-8CD3-49B3-9D94-880CDFD767D4}" type="pres">
      <dgm:prSet presAssocID="{54CF0D2C-53A4-4FFB-B5C2-53484BF92074}" presName="hierRoot2" presStyleCnt="0">
        <dgm:presLayoutVars>
          <dgm:hierBranch val="init"/>
        </dgm:presLayoutVars>
      </dgm:prSet>
      <dgm:spPr/>
    </dgm:pt>
    <dgm:pt modelId="{34353C18-5F3A-4082-BEFD-5A3EC0F75AC7}" type="pres">
      <dgm:prSet presAssocID="{54CF0D2C-53A4-4FFB-B5C2-53484BF92074}" presName="rootComposite" presStyleCnt="0"/>
      <dgm:spPr/>
    </dgm:pt>
    <dgm:pt modelId="{C203F5C7-5A7D-4C4A-9F9B-FE6A745659D8}" type="pres">
      <dgm:prSet presAssocID="{54CF0D2C-53A4-4FFB-B5C2-53484BF92074}" presName="rootText" presStyleLbl="node2" presStyleIdx="0" presStyleCnt="3">
        <dgm:presLayoutVars>
          <dgm:chPref val="3"/>
        </dgm:presLayoutVars>
      </dgm:prSet>
      <dgm:spPr/>
    </dgm:pt>
    <dgm:pt modelId="{458A67FA-6979-44F8-80AA-8363628DF50D}" type="pres">
      <dgm:prSet presAssocID="{54CF0D2C-53A4-4FFB-B5C2-53484BF92074}" presName="rootConnector" presStyleLbl="node2" presStyleIdx="0" presStyleCnt="3"/>
      <dgm:spPr/>
    </dgm:pt>
    <dgm:pt modelId="{AA105F52-9108-4B62-A3AB-FAF6851B8738}" type="pres">
      <dgm:prSet presAssocID="{54CF0D2C-53A4-4FFB-B5C2-53484BF92074}" presName="hierChild4" presStyleCnt="0"/>
      <dgm:spPr/>
    </dgm:pt>
    <dgm:pt modelId="{4C25BA31-CA09-4F84-A36C-4F02C96976CA}" type="pres">
      <dgm:prSet presAssocID="{BC1A2153-EDE9-41D8-8D14-684F49F935C1}" presName="Name37" presStyleLbl="parChTrans1D3" presStyleIdx="0" presStyleCnt="6"/>
      <dgm:spPr/>
    </dgm:pt>
    <dgm:pt modelId="{AE9D1020-9725-4B00-AF25-A70F7C7CB5E2}" type="pres">
      <dgm:prSet presAssocID="{B7BB1C82-B3B1-41C8-9668-4849EBE380BF}" presName="hierRoot2" presStyleCnt="0">
        <dgm:presLayoutVars>
          <dgm:hierBranch val="init"/>
        </dgm:presLayoutVars>
      </dgm:prSet>
      <dgm:spPr/>
    </dgm:pt>
    <dgm:pt modelId="{F6A0AB07-8914-4D1F-BBA2-68ED7A12B053}" type="pres">
      <dgm:prSet presAssocID="{B7BB1C82-B3B1-41C8-9668-4849EBE380BF}" presName="rootComposite" presStyleCnt="0"/>
      <dgm:spPr/>
    </dgm:pt>
    <dgm:pt modelId="{522673F0-85D9-484F-83D5-3DB7814179C9}" type="pres">
      <dgm:prSet presAssocID="{B7BB1C82-B3B1-41C8-9668-4849EBE380BF}" presName="rootText" presStyleLbl="node3" presStyleIdx="0" presStyleCnt="6">
        <dgm:presLayoutVars>
          <dgm:chPref val="3"/>
        </dgm:presLayoutVars>
      </dgm:prSet>
      <dgm:spPr/>
    </dgm:pt>
    <dgm:pt modelId="{354B8094-24F7-4C6B-86EE-41DD3E263D71}" type="pres">
      <dgm:prSet presAssocID="{B7BB1C82-B3B1-41C8-9668-4849EBE380BF}" presName="rootConnector" presStyleLbl="node3" presStyleIdx="0" presStyleCnt="6"/>
      <dgm:spPr/>
    </dgm:pt>
    <dgm:pt modelId="{D5886729-99C5-4839-AAE9-E64D679D7BB0}" type="pres">
      <dgm:prSet presAssocID="{B7BB1C82-B3B1-41C8-9668-4849EBE380BF}" presName="hierChild4" presStyleCnt="0"/>
      <dgm:spPr/>
    </dgm:pt>
    <dgm:pt modelId="{4A2A0351-1464-4A43-9702-3F948E26955F}" type="pres">
      <dgm:prSet presAssocID="{1DF68F9D-7FBB-450D-8CC6-5BCECCD6D820}" presName="Name37" presStyleLbl="parChTrans1D4" presStyleIdx="0" presStyleCnt="6"/>
      <dgm:spPr/>
    </dgm:pt>
    <dgm:pt modelId="{81C264C8-5FC2-46BF-AEBD-D5D618B402F0}" type="pres">
      <dgm:prSet presAssocID="{DE6FDA7E-90C1-49AC-B518-4B72213228AD}" presName="hierRoot2" presStyleCnt="0">
        <dgm:presLayoutVars>
          <dgm:hierBranch val="init"/>
        </dgm:presLayoutVars>
      </dgm:prSet>
      <dgm:spPr/>
    </dgm:pt>
    <dgm:pt modelId="{20CB462F-855E-41B6-AA99-E48B7310FE7E}" type="pres">
      <dgm:prSet presAssocID="{DE6FDA7E-90C1-49AC-B518-4B72213228AD}" presName="rootComposite" presStyleCnt="0"/>
      <dgm:spPr/>
    </dgm:pt>
    <dgm:pt modelId="{654697ED-5D11-466E-AEF4-2F95982F7A64}" type="pres">
      <dgm:prSet presAssocID="{DE6FDA7E-90C1-49AC-B518-4B72213228AD}" presName="rootText" presStyleLbl="node4" presStyleIdx="0" presStyleCnt="6">
        <dgm:presLayoutVars>
          <dgm:chPref val="3"/>
        </dgm:presLayoutVars>
      </dgm:prSet>
      <dgm:spPr/>
    </dgm:pt>
    <dgm:pt modelId="{15647631-4B79-449D-9399-9085CC2E46DE}" type="pres">
      <dgm:prSet presAssocID="{DE6FDA7E-90C1-49AC-B518-4B72213228AD}" presName="rootConnector" presStyleLbl="node4" presStyleIdx="0" presStyleCnt="6"/>
      <dgm:spPr/>
    </dgm:pt>
    <dgm:pt modelId="{37AD5E55-504F-476E-A9DF-4E58F940B843}" type="pres">
      <dgm:prSet presAssocID="{DE6FDA7E-90C1-49AC-B518-4B72213228AD}" presName="hierChild4" presStyleCnt="0"/>
      <dgm:spPr/>
    </dgm:pt>
    <dgm:pt modelId="{A178BAC7-6016-43F8-9EF1-EDAEAD6634DE}" type="pres">
      <dgm:prSet presAssocID="{DE6FDA7E-90C1-49AC-B518-4B72213228AD}" presName="hierChild5" presStyleCnt="0"/>
      <dgm:spPr/>
    </dgm:pt>
    <dgm:pt modelId="{C6FB8CF4-C16D-4800-954C-80ECD0FDDF32}" type="pres">
      <dgm:prSet presAssocID="{B7BB1C82-B3B1-41C8-9668-4849EBE380BF}" presName="hierChild5" presStyleCnt="0"/>
      <dgm:spPr/>
    </dgm:pt>
    <dgm:pt modelId="{6E436244-0BB9-4287-8D4B-5F41D261F61C}" type="pres">
      <dgm:prSet presAssocID="{35E0F0B1-8C49-485F-BCE3-59D401B6A706}" presName="Name37" presStyleLbl="parChTrans1D3" presStyleIdx="1" presStyleCnt="6"/>
      <dgm:spPr/>
    </dgm:pt>
    <dgm:pt modelId="{5B5DE492-C28D-45F4-9493-3E8DE7947C42}" type="pres">
      <dgm:prSet presAssocID="{881A6849-28DB-4B0C-AD7D-6C123B2FDB70}" presName="hierRoot2" presStyleCnt="0">
        <dgm:presLayoutVars>
          <dgm:hierBranch val="init"/>
        </dgm:presLayoutVars>
      </dgm:prSet>
      <dgm:spPr/>
    </dgm:pt>
    <dgm:pt modelId="{3B8554F4-1841-48FE-859E-F26E2F11F835}" type="pres">
      <dgm:prSet presAssocID="{881A6849-28DB-4B0C-AD7D-6C123B2FDB70}" presName="rootComposite" presStyleCnt="0"/>
      <dgm:spPr/>
    </dgm:pt>
    <dgm:pt modelId="{DE37E7DC-1D22-4C86-B348-1CB4756D8A0B}" type="pres">
      <dgm:prSet presAssocID="{881A6849-28DB-4B0C-AD7D-6C123B2FDB70}" presName="rootText" presStyleLbl="node3" presStyleIdx="1" presStyleCnt="6">
        <dgm:presLayoutVars>
          <dgm:chPref val="3"/>
        </dgm:presLayoutVars>
      </dgm:prSet>
      <dgm:spPr/>
    </dgm:pt>
    <dgm:pt modelId="{C91A7FE1-0D6F-4038-93A2-450CC870438C}" type="pres">
      <dgm:prSet presAssocID="{881A6849-28DB-4B0C-AD7D-6C123B2FDB70}" presName="rootConnector" presStyleLbl="node3" presStyleIdx="1" presStyleCnt="6"/>
      <dgm:spPr/>
    </dgm:pt>
    <dgm:pt modelId="{784A7E80-C740-41F2-A607-CCF8941410BD}" type="pres">
      <dgm:prSet presAssocID="{881A6849-28DB-4B0C-AD7D-6C123B2FDB70}" presName="hierChild4" presStyleCnt="0"/>
      <dgm:spPr/>
    </dgm:pt>
    <dgm:pt modelId="{8549871E-AF4A-4C28-9C5F-C15AECCAABA3}" type="pres">
      <dgm:prSet presAssocID="{15C6E316-DA74-42E0-8E33-24D37C4180E8}" presName="Name37" presStyleLbl="parChTrans1D4" presStyleIdx="1" presStyleCnt="6"/>
      <dgm:spPr/>
    </dgm:pt>
    <dgm:pt modelId="{BD86534B-8FE5-4034-A6DE-31C98088EB91}" type="pres">
      <dgm:prSet presAssocID="{E5F2F8E6-646B-4A1E-A47E-826CF3690972}" presName="hierRoot2" presStyleCnt="0">
        <dgm:presLayoutVars>
          <dgm:hierBranch val="init"/>
        </dgm:presLayoutVars>
      </dgm:prSet>
      <dgm:spPr/>
    </dgm:pt>
    <dgm:pt modelId="{D6FC5A66-4201-4B52-9856-6E1524200FB3}" type="pres">
      <dgm:prSet presAssocID="{E5F2F8E6-646B-4A1E-A47E-826CF3690972}" presName="rootComposite" presStyleCnt="0"/>
      <dgm:spPr/>
    </dgm:pt>
    <dgm:pt modelId="{1BD9D7B9-20F0-4A06-8B21-E9F4276810E4}" type="pres">
      <dgm:prSet presAssocID="{E5F2F8E6-646B-4A1E-A47E-826CF3690972}" presName="rootText" presStyleLbl="node4" presStyleIdx="1" presStyleCnt="6">
        <dgm:presLayoutVars>
          <dgm:chPref val="3"/>
        </dgm:presLayoutVars>
      </dgm:prSet>
      <dgm:spPr/>
    </dgm:pt>
    <dgm:pt modelId="{85289217-83DE-4FDB-A925-178D85B66E51}" type="pres">
      <dgm:prSet presAssocID="{E5F2F8E6-646B-4A1E-A47E-826CF3690972}" presName="rootConnector" presStyleLbl="node4" presStyleIdx="1" presStyleCnt="6"/>
      <dgm:spPr/>
    </dgm:pt>
    <dgm:pt modelId="{9FD38284-C7D0-45EE-B558-B017F416EF01}" type="pres">
      <dgm:prSet presAssocID="{E5F2F8E6-646B-4A1E-A47E-826CF3690972}" presName="hierChild4" presStyleCnt="0"/>
      <dgm:spPr/>
    </dgm:pt>
    <dgm:pt modelId="{88DAD9A3-1B61-46E1-AF12-CAC3AB07C8AA}" type="pres">
      <dgm:prSet presAssocID="{E5F2F8E6-646B-4A1E-A47E-826CF3690972}" presName="hierChild5" presStyleCnt="0"/>
      <dgm:spPr/>
    </dgm:pt>
    <dgm:pt modelId="{2F15016A-9CA0-408B-BE3C-F566CE07EF33}" type="pres">
      <dgm:prSet presAssocID="{881A6849-28DB-4B0C-AD7D-6C123B2FDB70}" presName="hierChild5" presStyleCnt="0"/>
      <dgm:spPr/>
    </dgm:pt>
    <dgm:pt modelId="{A2CD5130-4C4E-4394-8B46-32A950799F2D}" type="pres">
      <dgm:prSet presAssocID="{54CF0D2C-53A4-4FFB-B5C2-53484BF92074}" presName="hierChild5" presStyleCnt="0"/>
      <dgm:spPr/>
    </dgm:pt>
    <dgm:pt modelId="{90750233-B465-40F7-9145-B3C0C3AC8427}" type="pres">
      <dgm:prSet presAssocID="{0198ACE0-DF07-4378-8E49-55B04D4666BF}" presName="Name37" presStyleLbl="parChTrans1D2" presStyleIdx="1" presStyleCnt="4"/>
      <dgm:spPr/>
    </dgm:pt>
    <dgm:pt modelId="{AA94A744-4F93-4DE2-B54F-0D69C263345B}" type="pres">
      <dgm:prSet presAssocID="{6648A846-53F6-4F41-AEDB-F9F7ED7C0A63}" presName="hierRoot2" presStyleCnt="0">
        <dgm:presLayoutVars>
          <dgm:hierBranch val="init"/>
        </dgm:presLayoutVars>
      </dgm:prSet>
      <dgm:spPr/>
    </dgm:pt>
    <dgm:pt modelId="{B133636E-1426-4FB8-9714-85871390849F}" type="pres">
      <dgm:prSet presAssocID="{6648A846-53F6-4F41-AEDB-F9F7ED7C0A63}" presName="rootComposite" presStyleCnt="0"/>
      <dgm:spPr/>
    </dgm:pt>
    <dgm:pt modelId="{6B6D71F6-0A2E-4B4A-9043-952C2F7F6031}" type="pres">
      <dgm:prSet presAssocID="{6648A846-53F6-4F41-AEDB-F9F7ED7C0A63}" presName="rootText" presStyleLbl="node2" presStyleIdx="1" presStyleCnt="3">
        <dgm:presLayoutVars>
          <dgm:chPref val="3"/>
        </dgm:presLayoutVars>
      </dgm:prSet>
      <dgm:spPr/>
    </dgm:pt>
    <dgm:pt modelId="{7884E3B6-1F61-4B97-96A1-591BA1C598EF}" type="pres">
      <dgm:prSet presAssocID="{6648A846-53F6-4F41-AEDB-F9F7ED7C0A63}" presName="rootConnector" presStyleLbl="node2" presStyleIdx="1" presStyleCnt="3"/>
      <dgm:spPr/>
    </dgm:pt>
    <dgm:pt modelId="{3BDC8E77-81BA-4666-8729-691565B89F9A}" type="pres">
      <dgm:prSet presAssocID="{6648A846-53F6-4F41-AEDB-F9F7ED7C0A63}" presName="hierChild4" presStyleCnt="0"/>
      <dgm:spPr/>
    </dgm:pt>
    <dgm:pt modelId="{930294A4-98EF-47CA-BD57-E99227886A0E}" type="pres">
      <dgm:prSet presAssocID="{F9E10EE9-1C5B-4A85-9BA8-9929833F8E88}" presName="Name37" presStyleLbl="parChTrans1D3" presStyleIdx="2" presStyleCnt="6"/>
      <dgm:spPr/>
    </dgm:pt>
    <dgm:pt modelId="{FC2A7AEE-30AF-487E-8768-42F56DFCFAFD}" type="pres">
      <dgm:prSet presAssocID="{F5813AB5-FC56-45F5-8DF9-F65B9E61376A}" presName="hierRoot2" presStyleCnt="0">
        <dgm:presLayoutVars>
          <dgm:hierBranch val="init"/>
        </dgm:presLayoutVars>
      </dgm:prSet>
      <dgm:spPr/>
    </dgm:pt>
    <dgm:pt modelId="{CA38FE1D-4D4A-40C6-8F26-696F060D605A}" type="pres">
      <dgm:prSet presAssocID="{F5813AB5-FC56-45F5-8DF9-F65B9E61376A}" presName="rootComposite" presStyleCnt="0"/>
      <dgm:spPr/>
    </dgm:pt>
    <dgm:pt modelId="{61152F21-3589-4E79-A4F3-3722F5F5111D}" type="pres">
      <dgm:prSet presAssocID="{F5813AB5-FC56-45F5-8DF9-F65B9E61376A}" presName="rootText" presStyleLbl="node3" presStyleIdx="2" presStyleCnt="6">
        <dgm:presLayoutVars>
          <dgm:chPref val="3"/>
        </dgm:presLayoutVars>
      </dgm:prSet>
      <dgm:spPr/>
    </dgm:pt>
    <dgm:pt modelId="{8C4C3062-587B-4BF2-9188-670C927AF950}" type="pres">
      <dgm:prSet presAssocID="{F5813AB5-FC56-45F5-8DF9-F65B9E61376A}" presName="rootConnector" presStyleLbl="node3" presStyleIdx="2" presStyleCnt="6"/>
      <dgm:spPr/>
    </dgm:pt>
    <dgm:pt modelId="{D9AC484E-3F3C-4992-B8DE-FC48C0556C4E}" type="pres">
      <dgm:prSet presAssocID="{F5813AB5-FC56-45F5-8DF9-F65B9E61376A}" presName="hierChild4" presStyleCnt="0"/>
      <dgm:spPr/>
    </dgm:pt>
    <dgm:pt modelId="{2D10D9E4-E653-4416-99A1-650567DE367F}" type="pres">
      <dgm:prSet presAssocID="{966FF2AC-4792-4B39-8247-EA6A51CD38FA}" presName="Name37" presStyleLbl="parChTrans1D4" presStyleIdx="2" presStyleCnt="6"/>
      <dgm:spPr/>
    </dgm:pt>
    <dgm:pt modelId="{3B1AF7E6-B06D-48FB-B2A5-6825D209B214}" type="pres">
      <dgm:prSet presAssocID="{DBBABE1F-F61F-4BBA-9933-F80132672417}" presName="hierRoot2" presStyleCnt="0">
        <dgm:presLayoutVars>
          <dgm:hierBranch val="init"/>
        </dgm:presLayoutVars>
      </dgm:prSet>
      <dgm:spPr/>
    </dgm:pt>
    <dgm:pt modelId="{0370E3DB-7981-4308-BFE8-3E232B188DB9}" type="pres">
      <dgm:prSet presAssocID="{DBBABE1F-F61F-4BBA-9933-F80132672417}" presName="rootComposite" presStyleCnt="0"/>
      <dgm:spPr/>
    </dgm:pt>
    <dgm:pt modelId="{E0C7D6C2-501C-4237-B97A-E31011D287E1}" type="pres">
      <dgm:prSet presAssocID="{DBBABE1F-F61F-4BBA-9933-F80132672417}" presName="rootText" presStyleLbl="node4" presStyleIdx="2" presStyleCnt="6">
        <dgm:presLayoutVars>
          <dgm:chPref val="3"/>
        </dgm:presLayoutVars>
      </dgm:prSet>
      <dgm:spPr/>
    </dgm:pt>
    <dgm:pt modelId="{A54F457E-C4A5-48E1-8654-28583A25C718}" type="pres">
      <dgm:prSet presAssocID="{DBBABE1F-F61F-4BBA-9933-F80132672417}" presName="rootConnector" presStyleLbl="node4" presStyleIdx="2" presStyleCnt="6"/>
      <dgm:spPr/>
    </dgm:pt>
    <dgm:pt modelId="{C9297D26-02BA-4853-B37A-552FB86B2C90}" type="pres">
      <dgm:prSet presAssocID="{DBBABE1F-F61F-4BBA-9933-F80132672417}" presName="hierChild4" presStyleCnt="0"/>
      <dgm:spPr/>
    </dgm:pt>
    <dgm:pt modelId="{9D5ED573-8603-4F21-A401-FF8690B4CCAD}" type="pres">
      <dgm:prSet presAssocID="{DBBABE1F-F61F-4BBA-9933-F80132672417}" presName="hierChild5" presStyleCnt="0"/>
      <dgm:spPr/>
    </dgm:pt>
    <dgm:pt modelId="{87C4E3D5-8B9A-4EAE-8206-423CBEA71930}" type="pres">
      <dgm:prSet presAssocID="{F5813AB5-FC56-45F5-8DF9-F65B9E61376A}" presName="hierChild5" presStyleCnt="0"/>
      <dgm:spPr/>
    </dgm:pt>
    <dgm:pt modelId="{64677A72-5796-422B-A8E7-83DB021F092D}" type="pres">
      <dgm:prSet presAssocID="{9C1A0119-C431-43DF-87AE-EE644E227067}" presName="Name37" presStyleLbl="parChTrans1D3" presStyleIdx="3" presStyleCnt="6"/>
      <dgm:spPr/>
    </dgm:pt>
    <dgm:pt modelId="{B3FF6EC5-B8AA-499D-81A2-474F9D30BF5A}" type="pres">
      <dgm:prSet presAssocID="{3C57238C-38F0-406E-AA8B-D37E91E61875}" presName="hierRoot2" presStyleCnt="0">
        <dgm:presLayoutVars>
          <dgm:hierBranch val="init"/>
        </dgm:presLayoutVars>
      </dgm:prSet>
      <dgm:spPr/>
    </dgm:pt>
    <dgm:pt modelId="{5D062F1F-0462-44A4-8AA0-BDC847AC08C6}" type="pres">
      <dgm:prSet presAssocID="{3C57238C-38F0-406E-AA8B-D37E91E61875}" presName="rootComposite" presStyleCnt="0"/>
      <dgm:spPr/>
    </dgm:pt>
    <dgm:pt modelId="{E15601F4-F020-44EE-8FB6-9A3A4BD507CD}" type="pres">
      <dgm:prSet presAssocID="{3C57238C-38F0-406E-AA8B-D37E91E61875}" presName="rootText" presStyleLbl="node3" presStyleIdx="3" presStyleCnt="6">
        <dgm:presLayoutVars>
          <dgm:chPref val="3"/>
        </dgm:presLayoutVars>
      </dgm:prSet>
      <dgm:spPr/>
    </dgm:pt>
    <dgm:pt modelId="{753BBF48-2942-4F69-8E99-E9E0493F0789}" type="pres">
      <dgm:prSet presAssocID="{3C57238C-38F0-406E-AA8B-D37E91E61875}" presName="rootConnector" presStyleLbl="node3" presStyleIdx="3" presStyleCnt="6"/>
      <dgm:spPr/>
    </dgm:pt>
    <dgm:pt modelId="{72BC198C-5C90-494A-855D-F0C9E51319EC}" type="pres">
      <dgm:prSet presAssocID="{3C57238C-38F0-406E-AA8B-D37E91E61875}" presName="hierChild4" presStyleCnt="0"/>
      <dgm:spPr/>
    </dgm:pt>
    <dgm:pt modelId="{FCC5C81E-1883-45FF-8BCE-F2992C1D8BC0}" type="pres">
      <dgm:prSet presAssocID="{B84EF6DF-594B-4661-939E-E943115A057C}" presName="Name37" presStyleLbl="parChTrans1D4" presStyleIdx="3" presStyleCnt="6"/>
      <dgm:spPr/>
    </dgm:pt>
    <dgm:pt modelId="{4CF84227-6413-4EE0-9774-B85D6726B3DA}" type="pres">
      <dgm:prSet presAssocID="{40DC7E0A-5344-4A08-8F12-4D2B2FF22C38}" presName="hierRoot2" presStyleCnt="0">
        <dgm:presLayoutVars>
          <dgm:hierBranch val="init"/>
        </dgm:presLayoutVars>
      </dgm:prSet>
      <dgm:spPr/>
    </dgm:pt>
    <dgm:pt modelId="{EE595BBC-BC9D-45F3-A0B9-8B3E993963E1}" type="pres">
      <dgm:prSet presAssocID="{40DC7E0A-5344-4A08-8F12-4D2B2FF22C38}" presName="rootComposite" presStyleCnt="0"/>
      <dgm:spPr/>
    </dgm:pt>
    <dgm:pt modelId="{CFE32655-08B0-4B7E-887B-6D297A1F09B7}" type="pres">
      <dgm:prSet presAssocID="{40DC7E0A-5344-4A08-8F12-4D2B2FF22C38}" presName="rootText" presStyleLbl="node4" presStyleIdx="3" presStyleCnt="6">
        <dgm:presLayoutVars>
          <dgm:chPref val="3"/>
        </dgm:presLayoutVars>
      </dgm:prSet>
      <dgm:spPr/>
    </dgm:pt>
    <dgm:pt modelId="{4CD1E89C-2438-44E8-969D-4A1E8886C28F}" type="pres">
      <dgm:prSet presAssocID="{40DC7E0A-5344-4A08-8F12-4D2B2FF22C38}" presName="rootConnector" presStyleLbl="node4" presStyleIdx="3" presStyleCnt="6"/>
      <dgm:spPr/>
    </dgm:pt>
    <dgm:pt modelId="{B011ECA3-59C5-4084-89D3-DEB8FB02C3EA}" type="pres">
      <dgm:prSet presAssocID="{40DC7E0A-5344-4A08-8F12-4D2B2FF22C38}" presName="hierChild4" presStyleCnt="0"/>
      <dgm:spPr/>
    </dgm:pt>
    <dgm:pt modelId="{8343C478-8231-415D-A27C-2BF251813B26}" type="pres">
      <dgm:prSet presAssocID="{40DC7E0A-5344-4A08-8F12-4D2B2FF22C38}" presName="hierChild5" presStyleCnt="0"/>
      <dgm:spPr/>
    </dgm:pt>
    <dgm:pt modelId="{43311278-B737-43F5-92F9-8CDA6AB61204}" type="pres">
      <dgm:prSet presAssocID="{3C57238C-38F0-406E-AA8B-D37E91E61875}" presName="hierChild5" presStyleCnt="0"/>
      <dgm:spPr/>
    </dgm:pt>
    <dgm:pt modelId="{6194E48C-2ED7-450B-8EA2-70BC087704A9}" type="pres">
      <dgm:prSet presAssocID="{6648A846-53F6-4F41-AEDB-F9F7ED7C0A63}" presName="hierChild5" presStyleCnt="0"/>
      <dgm:spPr/>
    </dgm:pt>
    <dgm:pt modelId="{C53D7528-357A-4B11-B377-AA79C19F982E}" type="pres">
      <dgm:prSet presAssocID="{CAB1709D-2B38-414D-BF6C-8B342C78A285}" presName="Name37" presStyleLbl="parChTrans1D2" presStyleIdx="2" presStyleCnt="4"/>
      <dgm:spPr/>
    </dgm:pt>
    <dgm:pt modelId="{45C94794-3C07-4238-B144-799AF75599AD}" type="pres">
      <dgm:prSet presAssocID="{1099BC46-06F0-4979-BD08-39A91341AF7B}" presName="hierRoot2" presStyleCnt="0">
        <dgm:presLayoutVars>
          <dgm:hierBranch val="init"/>
        </dgm:presLayoutVars>
      </dgm:prSet>
      <dgm:spPr/>
    </dgm:pt>
    <dgm:pt modelId="{2DAC8BD3-754E-4B07-ABDD-2123635BE79B}" type="pres">
      <dgm:prSet presAssocID="{1099BC46-06F0-4979-BD08-39A91341AF7B}" presName="rootComposite" presStyleCnt="0"/>
      <dgm:spPr/>
    </dgm:pt>
    <dgm:pt modelId="{684F51D0-B8AA-4DCD-B692-BE2623A794C6}" type="pres">
      <dgm:prSet presAssocID="{1099BC46-06F0-4979-BD08-39A91341AF7B}" presName="rootText" presStyleLbl="node2" presStyleIdx="2" presStyleCnt="3">
        <dgm:presLayoutVars>
          <dgm:chPref val="3"/>
        </dgm:presLayoutVars>
      </dgm:prSet>
      <dgm:spPr/>
    </dgm:pt>
    <dgm:pt modelId="{3B44E5A2-B03F-4647-87CC-E704385E9DFC}" type="pres">
      <dgm:prSet presAssocID="{1099BC46-06F0-4979-BD08-39A91341AF7B}" presName="rootConnector" presStyleLbl="node2" presStyleIdx="2" presStyleCnt="3"/>
      <dgm:spPr/>
    </dgm:pt>
    <dgm:pt modelId="{944B5E81-E484-4E1A-A876-3BE5CADB5DE2}" type="pres">
      <dgm:prSet presAssocID="{1099BC46-06F0-4979-BD08-39A91341AF7B}" presName="hierChild4" presStyleCnt="0"/>
      <dgm:spPr/>
    </dgm:pt>
    <dgm:pt modelId="{7A151BDD-A5C1-45CD-AC82-D786CBDA9277}" type="pres">
      <dgm:prSet presAssocID="{C6E16D6D-2228-46DB-BCE5-6649943C0D33}" presName="Name37" presStyleLbl="parChTrans1D3" presStyleIdx="4" presStyleCnt="6"/>
      <dgm:spPr/>
    </dgm:pt>
    <dgm:pt modelId="{6ECE359B-065F-4DA9-8D18-34045A0A2B15}" type="pres">
      <dgm:prSet presAssocID="{3DE14679-BCE4-4F4E-8089-0C88F74923D0}" presName="hierRoot2" presStyleCnt="0">
        <dgm:presLayoutVars>
          <dgm:hierBranch val="init"/>
        </dgm:presLayoutVars>
      </dgm:prSet>
      <dgm:spPr/>
    </dgm:pt>
    <dgm:pt modelId="{DF789D3E-30DF-414F-8473-FAD8807FD66E}" type="pres">
      <dgm:prSet presAssocID="{3DE14679-BCE4-4F4E-8089-0C88F74923D0}" presName="rootComposite" presStyleCnt="0"/>
      <dgm:spPr/>
    </dgm:pt>
    <dgm:pt modelId="{46E5E17B-CEAA-42A9-87D3-BF04A09B7209}" type="pres">
      <dgm:prSet presAssocID="{3DE14679-BCE4-4F4E-8089-0C88F74923D0}" presName="rootText" presStyleLbl="node3" presStyleIdx="4" presStyleCnt="6">
        <dgm:presLayoutVars>
          <dgm:chPref val="3"/>
        </dgm:presLayoutVars>
      </dgm:prSet>
      <dgm:spPr/>
    </dgm:pt>
    <dgm:pt modelId="{48C5430F-E3CB-4D13-B46C-7E1533D37354}" type="pres">
      <dgm:prSet presAssocID="{3DE14679-BCE4-4F4E-8089-0C88F74923D0}" presName="rootConnector" presStyleLbl="node3" presStyleIdx="4" presStyleCnt="6"/>
      <dgm:spPr/>
    </dgm:pt>
    <dgm:pt modelId="{04A72DFF-518B-41B0-9C0C-B2609A76A73B}" type="pres">
      <dgm:prSet presAssocID="{3DE14679-BCE4-4F4E-8089-0C88F74923D0}" presName="hierChild4" presStyleCnt="0"/>
      <dgm:spPr/>
    </dgm:pt>
    <dgm:pt modelId="{F0C1135F-9754-42B3-BE4F-6D3D6E2CD79A}" type="pres">
      <dgm:prSet presAssocID="{5A73D08C-688C-4F7C-AE93-4E71D4DA53B4}" presName="Name37" presStyleLbl="parChTrans1D4" presStyleIdx="4" presStyleCnt="6"/>
      <dgm:spPr/>
    </dgm:pt>
    <dgm:pt modelId="{9FB3EE0D-D2C6-4380-B35C-8CD1B2D2D178}" type="pres">
      <dgm:prSet presAssocID="{487C55A7-CF35-4095-9F29-70BED74231E6}" presName="hierRoot2" presStyleCnt="0">
        <dgm:presLayoutVars>
          <dgm:hierBranch val="init"/>
        </dgm:presLayoutVars>
      </dgm:prSet>
      <dgm:spPr/>
    </dgm:pt>
    <dgm:pt modelId="{6D2779EE-D597-494C-B70E-8750EAE4F8A8}" type="pres">
      <dgm:prSet presAssocID="{487C55A7-CF35-4095-9F29-70BED74231E6}" presName="rootComposite" presStyleCnt="0"/>
      <dgm:spPr/>
    </dgm:pt>
    <dgm:pt modelId="{EBE4947C-F2C7-4D72-9D07-5970680DAF79}" type="pres">
      <dgm:prSet presAssocID="{487C55A7-CF35-4095-9F29-70BED74231E6}" presName="rootText" presStyleLbl="node4" presStyleIdx="4" presStyleCnt="6">
        <dgm:presLayoutVars>
          <dgm:chPref val="3"/>
        </dgm:presLayoutVars>
      </dgm:prSet>
      <dgm:spPr/>
    </dgm:pt>
    <dgm:pt modelId="{ADBECCD1-2FBC-4DD5-A9EE-897CAD3E4E54}" type="pres">
      <dgm:prSet presAssocID="{487C55A7-CF35-4095-9F29-70BED74231E6}" presName="rootConnector" presStyleLbl="node4" presStyleIdx="4" presStyleCnt="6"/>
      <dgm:spPr/>
    </dgm:pt>
    <dgm:pt modelId="{16DD9673-B798-4ED6-ABED-DA4F273B093A}" type="pres">
      <dgm:prSet presAssocID="{487C55A7-CF35-4095-9F29-70BED74231E6}" presName="hierChild4" presStyleCnt="0"/>
      <dgm:spPr/>
    </dgm:pt>
    <dgm:pt modelId="{1F4940BC-905E-4CD0-8F1B-7E5E0F1CCB4A}" type="pres">
      <dgm:prSet presAssocID="{487C55A7-CF35-4095-9F29-70BED74231E6}" presName="hierChild5" presStyleCnt="0"/>
      <dgm:spPr/>
    </dgm:pt>
    <dgm:pt modelId="{B5ABB98E-04F5-464F-89E8-F0EA99D73F4C}" type="pres">
      <dgm:prSet presAssocID="{3DE14679-BCE4-4F4E-8089-0C88F74923D0}" presName="hierChild5" presStyleCnt="0"/>
      <dgm:spPr/>
    </dgm:pt>
    <dgm:pt modelId="{280FB324-FE74-4411-AC21-ED0244DEB45B}" type="pres">
      <dgm:prSet presAssocID="{B5D36BA2-7639-4F03-9519-B152D7DE7491}" presName="Name37" presStyleLbl="parChTrans1D3" presStyleIdx="5" presStyleCnt="6"/>
      <dgm:spPr/>
    </dgm:pt>
    <dgm:pt modelId="{F2AEEBD7-5C49-4A79-80C1-A6DF632132C0}" type="pres">
      <dgm:prSet presAssocID="{1C4A6469-598E-4B1F-B2D8-1BD5158C0D08}" presName="hierRoot2" presStyleCnt="0">
        <dgm:presLayoutVars>
          <dgm:hierBranch val="init"/>
        </dgm:presLayoutVars>
      </dgm:prSet>
      <dgm:spPr/>
    </dgm:pt>
    <dgm:pt modelId="{AE3DEE0E-5FC3-4BAA-B62C-069C0C4E675D}" type="pres">
      <dgm:prSet presAssocID="{1C4A6469-598E-4B1F-B2D8-1BD5158C0D08}" presName="rootComposite" presStyleCnt="0"/>
      <dgm:spPr/>
    </dgm:pt>
    <dgm:pt modelId="{CF849F0C-37EB-446C-A8DB-F4D6BCDA4EE1}" type="pres">
      <dgm:prSet presAssocID="{1C4A6469-598E-4B1F-B2D8-1BD5158C0D08}" presName="rootText" presStyleLbl="node3" presStyleIdx="5" presStyleCnt="6">
        <dgm:presLayoutVars>
          <dgm:chPref val="3"/>
        </dgm:presLayoutVars>
      </dgm:prSet>
      <dgm:spPr/>
    </dgm:pt>
    <dgm:pt modelId="{4AA4461C-F2C7-47C5-B4DF-6A39189F32E4}" type="pres">
      <dgm:prSet presAssocID="{1C4A6469-598E-4B1F-B2D8-1BD5158C0D08}" presName="rootConnector" presStyleLbl="node3" presStyleIdx="5" presStyleCnt="6"/>
      <dgm:spPr/>
    </dgm:pt>
    <dgm:pt modelId="{ADAD8C83-CD09-462E-81EF-19B9A466ECE1}" type="pres">
      <dgm:prSet presAssocID="{1C4A6469-598E-4B1F-B2D8-1BD5158C0D08}" presName="hierChild4" presStyleCnt="0"/>
      <dgm:spPr/>
    </dgm:pt>
    <dgm:pt modelId="{E64A64A3-67E0-4B58-BFF9-A9C9DCF501D2}" type="pres">
      <dgm:prSet presAssocID="{F73B83D7-A467-44D2-8788-51252ED28E55}" presName="Name37" presStyleLbl="parChTrans1D4" presStyleIdx="5" presStyleCnt="6"/>
      <dgm:spPr/>
    </dgm:pt>
    <dgm:pt modelId="{CD1485E4-73B0-4502-9F6A-81A65F2C92B2}" type="pres">
      <dgm:prSet presAssocID="{FB149F24-7B73-48C6-9312-AA86FCDDAC36}" presName="hierRoot2" presStyleCnt="0">
        <dgm:presLayoutVars>
          <dgm:hierBranch val="init"/>
        </dgm:presLayoutVars>
      </dgm:prSet>
      <dgm:spPr/>
    </dgm:pt>
    <dgm:pt modelId="{92F1809E-6A0A-4AA8-8631-44E63988E9E9}" type="pres">
      <dgm:prSet presAssocID="{FB149F24-7B73-48C6-9312-AA86FCDDAC36}" presName="rootComposite" presStyleCnt="0"/>
      <dgm:spPr/>
    </dgm:pt>
    <dgm:pt modelId="{CBCA1072-DDD3-486B-ACED-B7FCE0E0F58D}" type="pres">
      <dgm:prSet presAssocID="{FB149F24-7B73-48C6-9312-AA86FCDDAC36}" presName="rootText" presStyleLbl="node4" presStyleIdx="5" presStyleCnt="6">
        <dgm:presLayoutVars>
          <dgm:chPref val="3"/>
        </dgm:presLayoutVars>
      </dgm:prSet>
      <dgm:spPr/>
    </dgm:pt>
    <dgm:pt modelId="{8AC6C44E-700C-4D03-AF1C-0EE4AE03DD04}" type="pres">
      <dgm:prSet presAssocID="{FB149F24-7B73-48C6-9312-AA86FCDDAC36}" presName="rootConnector" presStyleLbl="node4" presStyleIdx="5" presStyleCnt="6"/>
      <dgm:spPr/>
    </dgm:pt>
    <dgm:pt modelId="{2300A682-AC53-4C32-87C4-92B5302E5687}" type="pres">
      <dgm:prSet presAssocID="{FB149F24-7B73-48C6-9312-AA86FCDDAC36}" presName="hierChild4" presStyleCnt="0"/>
      <dgm:spPr/>
    </dgm:pt>
    <dgm:pt modelId="{B974F699-49D0-4516-A5CD-3DE850DB537C}" type="pres">
      <dgm:prSet presAssocID="{FB149F24-7B73-48C6-9312-AA86FCDDAC36}" presName="hierChild5" presStyleCnt="0"/>
      <dgm:spPr/>
    </dgm:pt>
    <dgm:pt modelId="{6B512F35-04EC-4D3A-BAAD-E33A240711C3}" type="pres">
      <dgm:prSet presAssocID="{1C4A6469-598E-4B1F-B2D8-1BD5158C0D08}" presName="hierChild5" presStyleCnt="0"/>
      <dgm:spPr/>
    </dgm:pt>
    <dgm:pt modelId="{B42516A1-892A-4E33-83C0-345946442474}" type="pres">
      <dgm:prSet presAssocID="{1099BC46-06F0-4979-BD08-39A91341AF7B}" presName="hierChild5" presStyleCnt="0"/>
      <dgm:spPr/>
    </dgm:pt>
    <dgm:pt modelId="{52ED64D6-3D9F-48BD-A0F0-3CB9AC4B1771}" type="pres">
      <dgm:prSet presAssocID="{52EEC00A-4AD3-4F31-8FA5-ABA06D5B39F9}" presName="hierChild3" presStyleCnt="0"/>
      <dgm:spPr/>
    </dgm:pt>
    <dgm:pt modelId="{5180F725-1F48-43A2-ABAF-0B2E6B091D9D}" type="pres">
      <dgm:prSet presAssocID="{A56FB2AD-69B6-4080-9DB6-0E563586E583}" presName="Name111" presStyleLbl="parChTrans1D2" presStyleIdx="3" presStyleCnt="4"/>
      <dgm:spPr/>
    </dgm:pt>
    <dgm:pt modelId="{A05BFB31-A28A-4FC0-9FD7-68823BEF9DCE}" type="pres">
      <dgm:prSet presAssocID="{F2D12043-B110-43C5-BF2A-8014E5A5F629}" presName="hierRoot3" presStyleCnt="0">
        <dgm:presLayoutVars>
          <dgm:hierBranch val="init"/>
        </dgm:presLayoutVars>
      </dgm:prSet>
      <dgm:spPr/>
    </dgm:pt>
    <dgm:pt modelId="{8559BC39-02E3-4FCA-BE03-6B6905C85258}" type="pres">
      <dgm:prSet presAssocID="{F2D12043-B110-43C5-BF2A-8014E5A5F629}" presName="rootComposite3" presStyleCnt="0"/>
      <dgm:spPr/>
    </dgm:pt>
    <dgm:pt modelId="{87788631-A958-4649-BA41-E5A622338EFF}" type="pres">
      <dgm:prSet presAssocID="{F2D12043-B110-43C5-BF2A-8014E5A5F629}" presName="rootText3" presStyleLbl="asst1" presStyleIdx="0" presStyleCnt="1">
        <dgm:presLayoutVars>
          <dgm:chPref val="3"/>
        </dgm:presLayoutVars>
      </dgm:prSet>
      <dgm:spPr/>
    </dgm:pt>
    <dgm:pt modelId="{EBBF0D12-0729-49A2-9AB5-E4610604278B}" type="pres">
      <dgm:prSet presAssocID="{F2D12043-B110-43C5-BF2A-8014E5A5F629}" presName="rootConnector3" presStyleLbl="asst1" presStyleIdx="0" presStyleCnt="1"/>
      <dgm:spPr/>
    </dgm:pt>
    <dgm:pt modelId="{E6E971DB-8C26-4988-84A3-94920B08AF90}" type="pres">
      <dgm:prSet presAssocID="{F2D12043-B110-43C5-BF2A-8014E5A5F629}" presName="hierChild6" presStyleCnt="0"/>
      <dgm:spPr/>
    </dgm:pt>
    <dgm:pt modelId="{B484A26E-27F2-4D1C-B588-465DAE65B535}" type="pres">
      <dgm:prSet presAssocID="{F2D12043-B110-43C5-BF2A-8014E5A5F629}" presName="hierChild7" presStyleCnt="0"/>
      <dgm:spPr/>
    </dgm:pt>
  </dgm:ptLst>
  <dgm:cxnLst>
    <dgm:cxn modelId="{5FB84900-9027-4263-98A6-8508337AA6FC}" srcId="{54CF0D2C-53A4-4FFB-B5C2-53484BF92074}" destId="{B7BB1C82-B3B1-41C8-9668-4849EBE380BF}" srcOrd="0" destOrd="0" parTransId="{BC1A2153-EDE9-41D8-8D14-684F49F935C1}" sibTransId="{7A04071D-A58D-43BC-9199-2A9288B4E4DC}"/>
    <dgm:cxn modelId="{DC83B506-7807-47C8-919A-6E58F4621418}" type="presOf" srcId="{F2D12043-B110-43C5-BF2A-8014E5A5F629}" destId="{EBBF0D12-0729-49A2-9AB5-E4610604278B}" srcOrd="1" destOrd="0" presId="urn:microsoft.com/office/officeart/2005/8/layout/orgChart1"/>
    <dgm:cxn modelId="{3444A708-3218-47C8-A8B0-F125E98B3DFE}" type="presOf" srcId="{3DE14679-BCE4-4F4E-8089-0C88F74923D0}" destId="{48C5430F-E3CB-4D13-B46C-7E1533D37354}" srcOrd="1" destOrd="0" presId="urn:microsoft.com/office/officeart/2005/8/layout/orgChart1"/>
    <dgm:cxn modelId="{F609D809-7C59-4918-800A-23BD246E443F}" srcId="{BD589242-27AE-472A-8B69-E2C1285A076A}" destId="{52EEC00A-4AD3-4F31-8FA5-ABA06D5B39F9}" srcOrd="0" destOrd="0" parTransId="{2D90BFD9-D5F8-4690-A6CE-E5B5A1A1BDF0}" sibTransId="{BC8BBB70-30BE-4DAD-AA70-631AE5CA304C}"/>
    <dgm:cxn modelId="{7CA59B0C-EE6B-402E-9C4C-ABBC0AA33011}" srcId="{6648A846-53F6-4F41-AEDB-F9F7ED7C0A63}" destId="{F5813AB5-FC56-45F5-8DF9-F65B9E61376A}" srcOrd="0" destOrd="0" parTransId="{F9E10EE9-1C5B-4A85-9BA8-9929833F8E88}" sibTransId="{9BF381AA-2A56-4A6A-95A0-BF83BD6F2DB9}"/>
    <dgm:cxn modelId="{E2FE0E13-ACDE-4520-AFAE-6AB9A712F411}" type="presOf" srcId="{1C4A6469-598E-4B1F-B2D8-1BD5158C0D08}" destId="{CF849F0C-37EB-446C-A8DB-F4D6BCDA4EE1}" srcOrd="0" destOrd="0" presId="urn:microsoft.com/office/officeart/2005/8/layout/orgChart1"/>
    <dgm:cxn modelId="{F0557817-1B2C-4AEE-A4EC-72B9CEAEAF68}" type="presOf" srcId="{3DE14679-BCE4-4F4E-8089-0C88F74923D0}" destId="{46E5E17B-CEAA-42A9-87D3-BF04A09B7209}" srcOrd="0" destOrd="0" presId="urn:microsoft.com/office/officeart/2005/8/layout/orgChart1"/>
    <dgm:cxn modelId="{89DFBE19-87EB-4C57-9BD2-DAF0A7A9B4BD}" type="presOf" srcId="{487C55A7-CF35-4095-9F29-70BED74231E6}" destId="{EBE4947C-F2C7-4D72-9D07-5970680DAF79}" srcOrd="0" destOrd="0" presId="urn:microsoft.com/office/officeart/2005/8/layout/orgChart1"/>
    <dgm:cxn modelId="{1029FF1A-0CC9-4906-ACC5-BE1927F15B81}" type="presOf" srcId="{B7BB1C82-B3B1-41C8-9668-4849EBE380BF}" destId="{522673F0-85D9-484F-83D5-3DB7814179C9}" srcOrd="0" destOrd="0" presId="urn:microsoft.com/office/officeart/2005/8/layout/orgChart1"/>
    <dgm:cxn modelId="{F26AB91E-1B72-4C61-B60C-2BC515664346}" type="presOf" srcId="{BD589242-27AE-472A-8B69-E2C1285A076A}" destId="{DCF6CC26-DA75-4B84-883E-B41CD4090C11}" srcOrd="0" destOrd="0" presId="urn:microsoft.com/office/officeart/2005/8/layout/orgChart1"/>
    <dgm:cxn modelId="{5F25B722-F9B4-46B7-B15F-D7A0CA5F4125}" type="presOf" srcId="{C6E16D6D-2228-46DB-BCE5-6649943C0D33}" destId="{7A151BDD-A5C1-45CD-AC82-D786CBDA9277}" srcOrd="0" destOrd="0" presId="urn:microsoft.com/office/officeart/2005/8/layout/orgChart1"/>
    <dgm:cxn modelId="{0954DE23-F665-41D6-94B5-CCA923D6B3FF}" type="presOf" srcId="{F9E10EE9-1C5B-4A85-9BA8-9929833F8E88}" destId="{930294A4-98EF-47CA-BD57-E99227886A0E}" srcOrd="0" destOrd="0" presId="urn:microsoft.com/office/officeart/2005/8/layout/orgChart1"/>
    <dgm:cxn modelId="{E6FDED24-0D35-4171-AD4E-733144C4F1B8}" type="presOf" srcId="{E5F2F8E6-646B-4A1E-A47E-826CF3690972}" destId="{1BD9D7B9-20F0-4A06-8B21-E9F4276810E4}" srcOrd="0" destOrd="0" presId="urn:microsoft.com/office/officeart/2005/8/layout/orgChart1"/>
    <dgm:cxn modelId="{E520F024-7DC6-4EA3-AD51-FCA0F58D044A}" srcId="{3DE14679-BCE4-4F4E-8089-0C88F74923D0}" destId="{487C55A7-CF35-4095-9F29-70BED74231E6}" srcOrd="0" destOrd="0" parTransId="{5A73D08C-688C-4F7C-AE93-4E71D4DA53B4}" sibTransId="{1FFCBBD0-DC2B-4F50-A0AD-34F07219BCAD}"/>
    <dgm:cxn modelId="{03022E26-9DCC-4764-B5E3-986478350D14}" type="presOf" srcId="{6648A846-53F6-4F41-AEDB-F9F7ED7C0A63}" destId="{6B6D71F6-0A2E-4B4A-9043-952C2F7F6031}" srcOrd="0" destOrd="0" presId="urn:microsoft.com/office/officeart/2005/8/layout/orgChart1"/>
    <dgm:cxn modelId="{97B40428-F49C-44B5-9A5C-EE359F92DEDF}" srcId="{F5813AB5-FC56-45F5-8DF9-F65B9E61376A}" destId="{DBBABE1F-F61F-4BBA-9933-F80132672417}" srcOrd="0" destOrd="0" parTransId="{966FF2AC-4792-4B39-8247-EA6A51CD38FA}" sibTransId="{82EB9079-A0DD-4595-BE0A-35E524A43CF8}"/>
    <dgm:cxn modelId="{9357772A-2792-4BFD-B38E-3AC4911C91E0}" type="presOf" srcId="{40DC7E0A-5344-4A08-8F12-4D2B2FF22C38}" destId="{4CD1E89C-2438-44E8-969D-4A1E8886C28F}" srcOrd="1" destOrd="0" presId="urn:microsoft.com/office/officeart/2005/8/layout/orgChart1"/>
    <dgm:cxn modelId="{82F8152B-5097-471F-B009-450B2BF6349D}" type="presOf" srcId="{DE6FDA7E-90C1-49AC-B518-4B72213228AD}" destId="{654697ED-5D11-466E-AEF4-2F95982F7A64}" srcOrd="0" destOrd="0" presId="urn:microsoft.com/office/officeart/2005/8/layout/orgChart1"/>
    <dgm:cxn modelId="{0301D631-78EC-4BB5-9450-62C2C75B7B6C}" type="presOf" srcId="{1DF68F9D-7FBB-450D-8CC6-5BCECCD6D820}" destId="{4A2A0351-1464-4A43-9702-3F948E26955F}" srcOrd="0" destOrd="0" presId="urn:microsoft.com/office/officeart/2005/8/layout/orgChart1"/>
    <dgm:cxn modelId="{D1408F32-056F-453B-9B2B-0D3481513087}" type="presOf" srcId="{B84EF6DF-594B-4661-939E-E943115A057C}" destId="{FCC5C81E-1883-45FF-8BCE-F2992C1D8BC0}" srcOrd="0" destOrd="0" presId="urn:microsoft.com/office/officeart/2005/8/layout/orgChart1"/>
    <dgm:cxn modelId="{E5DB8738-9E47-467A-8682-9700B2E7A375}" type="presOf" srcId="{52EEC00A-4AD3-4F31-8FA5-ABA06D5B39F9}" destId="{D7D1ACB4-E788-4B4E-927C-16C191F6069C}" srcOrd="1" destOrd="0" presId="urn:microsoft.com/office/officeart/2005/8/layout/orgChart1"/>
    <dgm:cxn modelId="{97455560-1AAE-44AB-8E98-82E87FF03292}" srcId="{52EEC00A-4AD3-4F31-8FA5-ABA06D5B39F9}" destId="{6648A846-53F6-4F41-AEDB-F9F7ED7C0A63}" srcOrd="2" destOrd="0" parTransId="{0198ACE0-DF07-4378-8E49-55B04D4666BF}" sibTransId="{7228E512-6F22-4B67-ABC0-16A2F03D871D}"/>
    <dgm:cxn modelId="{C68ACE62-15E7-4069-A339-90840D4AB340}" type="presOf" srcId="{40DC7E0A-5344-4A08-8F12-4D2B2FF22C38}" destId="{CFE32655-08B0-4B7E-887B-6D297A1F09B7}" srcOrd="0" destOrd="0" presId="urn:microsoft.com/office/officeart/2005/8/layout/orgChart1"/>
    <dgm:cxn modelId="{A8F1CF62-812C-46E7-99E9-9FFF76D0434C}" type="presOf" srcId="{15C6E316-DA74-42E0-8E33-24D37C4180E8}" destId="{8549871E-AF4A-4C28-9C5F-C15AECCAABA3}" srcOrd="0" destOrd="0" presId="urn:microsoft.com/office/officeart/2005/8/layout/orgChart1"/>
    <dgm:cxn modelId="{B2BA1444-8AC7-40FC-BB16-B51C1A1EE993}" type="presOf" srcId="{E5F2F8E6-646B-4A1E-A47E-826CF3690972}" destId="{85289217-83DE-4FDB-A925-178D85B66E51}" srcOrd="1" destOrd="0" presId="urn:microsoft.com/office/officeart/2005/8/layout/orgChart1"/>
    <dgm:cxn modelId="{2C7C4B66-CD5A-43D4-88FE-DA132F8690B0}" type="presOf" srcId="{FB149F24-7B73-48C6-9312-AA86FCDDAC36}" destId="{8AC6C44E-700C-4D03-AF1C-0EE4AE03DD04}" srcOrd="1" destOrd="0" presId="urn:microsoft.com/office/officeart/2005/8/layout/orgChart1"/>
    <dgm:cxn modelId="{0C0D5667-6100-45DE-B053-F9CCB460C04E}" type="presOf" srcId="{F2D12043-B110-43C5-BF2A-8014E5A5F629}" destId="{87788631-A958-4649-BA41-E5A622338EFF}" srcOrd="0" destOrd="0" presId="urn:microsoft.com/office/officeart/2005/8/layout/orgChart1"/>
    <dgm:cxn modelId="{5B60D84D-0BFC-43F9-8B74-E5DCA905397C}" srcId="{6648A846-53F6-4F41-AEDB-F9F7ED7C0A63}" destId="{3C57238C-38F0-406E-AA8B-D37E91E61875}" srcOrd="1" destOrd="0" parTransId="{9C1A0119-C431-43DF-87AE-EE644E227067}" sibTransId="{B48C28E2-7D52-4E70-9DB9-A8EF0D44F20D}"/>
    <dgm:cxn modelId="{5597E34D-1783-480E-9254-6890AB8AD00C}" type="presOf" srcId="{35E0F0B1-8C49-485F-BCE3-59D401B6A706}" destId="{6E436244-0BB9-4287-8D4B-5F41D261F61C}" srcOrd="0" destOrd="0" presId="urn:microsoft.com/office/officeart/2005/8/layout/orgChart1"/>
    <dgm:cxn modelId="{1D528D6F-2E6E-42AA-95B8-3F19A21948A6}" srcId="{B7BB1C82-B3B1-41C8-9668-4849EBE380BF}" destId="{DE6FDA7E-90C1-49AC-B518-4B72213228AD}" srcOrd="0" destOrd="0" parTransId="{1DF68F9D-7FBB-450D-8CC6-5BCECCD6D820}" sibTransId="{4004F30C-3413-4C16-8923-382C2C9C988F}"/>
    <dgm:cxn modelId="{AD5EBB75-B31A-45E0-8A8A-2298C7D03D7C}" type="presOf" srcId="{54CF0D2C-53A4-4FFB-B5C2-53484BF92074}" destId="{458A67FA-6979-44F8-80AA-8363628DF50D}" srcOrd="1" destOrd="0" presId="urn:microsoft.com/office/officeart/2005/8/layout/orgChart1"/>
    <dgm:cxn modelId="{BDECE276-F923-4CD2-9662-3D2212D0B564}" type="presOf" srcId="{0198ACE0-DF07-4378-8E49-55B04D4666BF}" destId="{90750233-B465-40F7-9145-B3C0C3AC8427}" srcOrd="0" destOrd="0" presId="urn:microsoft.com/office/officeart/2005/8/layout/orgChart1"/>
    <dgm:cxn modelId="{4A6AC959-E5FE-4493-8964-65EDEB5DDAD9}" srcId="{54CF0D2C-53A4-4FFB-B5C2-53484BF92074}" destId="{881A6849-28DB-4B0C-AD7D-6C123B2FDB70}" srcOrd="1" destOrd="0" parTransId="{35E0F0B1-8C49-485F-BCE3-59D401B6A706}" sibTransId="{6A7BE32D-4347-4D94-B12B-7318EF7AE49D}"/>
    <dgm:cxn modelId="{78221B7A-52D4-44D6-99C3-5C70213920E3}" type="presOf" srcId="{CAB1709D-2B38-414D-BF6C-8B342C78A285}" destId="{C53D7528-357A-4B11-B377-AA79C19F982E}" srcOrd="0" destOrd="0" presId="urn:microsoft.com/office/officeart/2005/8/layout/orgChart1"/>
    <dgm:cxn modelId="{35479580-3F87-4F49-9971-F21826AADCD9}" type="presOf" srcId="{54CF0D2C-53A4-4FFB-B5C2-53484BF92074}" destId="{C203F5C7-5A7D-4C4A-9F9B-FE6A745659D8}" srcOrd="0" destOrd="0" presId="urn:microsoft.com/office/officeart/2005/8/layout/orgChart1"/>
    <dgm:cxn modelId="{55A03686-1DFE-4A71-AFD6-E83038E7C376}" type="presOf" srcId="{881A6849-28DB-4B0C-AD7D-6C123B2FDB70}" destId="{DE37E7DC-1D22-4C86-B348-1CB4756D8A0B}" srcOrd="0" destOrd="0" presId="urn:microsoft.com/office/officeart/2005/8/layout/orgChart1"/>
    <dgm:cxn modelId="{53AE4C89-6C8C-486D-9303-8714B86E45B0}" type="presOf" srcId="{9C1A0119-C431-43DF-87AE-EE644E227067}" destId="{64677A72-5796-422B-A8E7-83DB021F092D}" srcOrd="0" destOrd="0" presId="urn:microsoft.com/office/officeart/2005/8/layout/orgChart1"/>
    <dgm:cxn modelId="{4F23288D-4C05-4C7B-A31B-43851B184467}" type="presOf" srcId="{1C4A6469-598E-4B1F-B2D8-1BD5158C0D08}" destId="{4AA4461C-F2C7-47C5-B4DF-6A39189F32E4}" srcOrd="1" destOrd="0" presId="urn:microsoft.com/office/officeart/2005/8/layout/orgChart1"/>
    <dgm:cxn modelId="{D861A48D-388C-430A-9E08-335FF73E6530}" type="presOf" srcId="{487C55A7-CF35-4095-9F29-70BED74231E6}" destId="{ADBECCD1-2FBC-4DD5-A9EE-897CAD3E4E54}" srcOrd="1" destOrd="0" presId="urn:microsoft.com/office/officeart/2005/8/layout/orgChart1"/>
    <dgm:cxn modelId="{0A517796-9028-4B62-9502-57C49D404E89}" type="presOf" srcId="{B7BB1C82-B3B1-41C8-9668-4849EBE380BF}" destId="{354B8094-24F7-4C6B-86EE-41DD3E263D71}" srcOrd="1" destOrd="0" presId="urn:microsoft.com/office/officeart/2005/8/layout/orgChart1"/>
    <dgm:cxn modelId="{66C6DB99-219C-45F6-B1B3-1DD6D9EAB5C3}" type="presOf" srcId="{52EEC00A-4AD3-4F31-8FA5-ABA06D5B39F9}" destId="{1311FE2E-C019-48BE-8FED-E80E9DD57758}" srcOrd="0" destOrd="0" presId="urn:microsoft.com/office/officeart/2005/8/layout/orgChart1"/>
    <dgm:cxn modelId="{7A8C289E-8A1B-4708-85D0-229C49A027D4}" type="presOf" srcId="{1099BC46-06F0-4979-BD08-39A91341AF7B}" destId="{3B44E5A2-B03F-4647-87CC-E704385E9DFC}" srcOrd="1" destOrd="0" presId="urn:microsoft.com/office/officeart/2005/8/layout/orgChart1"/>
    <dgm:cxn modelId="{952B7BA1-7DF6-49DA-8450-B36DF729A4B5}" type="presOf" srcId="{3C57238C-38F0-406E-AA8B-D37E91E61875}" destId="{E15601F4-F020-44EE-8FB6-9A3A4BD507CD}" srcOrd="0" destOrd="0" presId="urn:microsoft.com/office/officeart/2005/8/layout/orgChart1"/>
    <dgm:cxn modelId="{D4CD5EAA-96C7-4B54-BA5F-A25AFB1821BA}" type="presOf" srcId="{B5D36BA2-7639-4F03-9519-B152D7DE7491}" destId="{280FB324-FE74-4411-AC21-ED0244DEB45B}" srcOrd="0" destOrd="0" presId="urn:microsoft.com/office/officeart/2005/8/layout/orgChart1"/>
    <dgm:cxn modelId="{4D1A6DAB-CCF4-4BC7-8183-7BA4081FB4C9}" type="presOf" srcId="{DE6FDA7E-90C1-49AC-B518-4B72213228AD}" destId="{15647631-4B79-449D-9399-9085CC2E46DE}" srcOrd="1" destOrd="0" presId="urn:microsoft.com/office/officeart/2005/8/layout/orgChart1"/>
    <dgm:cxn modelId="{7377F0AB-F6D6-4BDF-A0B9-5AC9EECDE266}" type="presOf" srcId="{3C57238C-38F0-406E-AA8B-D37E91E61875}" destId="{753BBF48-2942-4F69-8E99-E9E0493F0789}" srcOrd="1" destOrd="0" presId="urn:microsoft.com/office/officeart/2005/8/layout/orgChart1"/>
    <dgm:cxn modelId="{B14604B6-E48F-4BC8-B785-25C45DD0C4C0}" type="presOf" srcId="{F5813AB5-FC56-45F5-8DF9-F65B9E61376A}" destId="{8C4C3062-587B-4BF2-9188-670C927AF950}" srcOrd="1" destOrd="0" presId="urn:microsoft.com/office/officeart/2005/8/layout/orgChart1"/>
    <dgm:cxn modelId="{DBD7CDB6-9D09-4B52-93FD-A33ADAEDB144}" type="presOf" srcId="{966FF2AC-4792-4B39-8247-EA6A51CD38FA}" destId="{2D10D9E4-E653-4416-99A1-650567DE367F}" srcOrd="0" destOrd="0" presId="urn:microsoft.com/office/officeart/2005/8/layout/orgChart1"/>
    <dgm:cxn modelId="{8AC6B4B9-B188-4287-AFDA-2D1995CA9FF4}" srcId="{52EEC00A-4AD3-4F31-8FA5-ABA06D5B39F9}" destId="{F2D12043-B110-43C5-BF2A-8014E5A5F629}" srcOrd="0" destOrd="0" parTransId="{A56FB2AD-69B6-4080-9DB6-0E563586E583}" sibTransId="{2322583E-3DA8-4C6E-BE7F-1FFEC1A68083}"/>
    <dgm:cxn modelId="{AF451DC4-E3FE-4A05-8727-F7EE22E74605}" type="presOf" srcId="{FB149F24-7B73-48C6-9312-AA86FCDDAC36}" destId="{CBCA1072-DDD3-486B-ACED-B7FCE0E0F58D}" srcOrd="0" destOrd="0" presId="urn:microsoft.com/office/officeart/2005/8/layout/orgChart1"/>
    <dgm:cxn modelId="{07B65CC7-C21C-40D8-A804-4B06698477BF}" type="presOf" srcId="{1099BC46-06F0-4979-BD08-39A91341AF7B}" destId="{684F51D0-B8AA-4DCD-B692-BE2623A794C6}" srcOrd="0" destOrd="0" presId="urn:microsoft.com/office/officeart/2005/8/layout/orgChart1"/>
    <dgm:cxn modelId="{E252E2C7-2370-44A9-9BB4-D1D598664EC9}" srcId="{52EEC00A-4AD3-4F31-8FA5-ABA06D5B39F9}" destId="{54CF0D2C-53A4-4FFB-B5C2-53484BF92074}" srcOrd="1" destOrd="0" parTransId="{C3564318-D17D-4D94-9DA3-DB93E808457E}" sibTransId="{43066B49-219A-4407-A9EA-838FA84E6DA9}"/>
    <dgm:cxn modelId="{62E933CD-DA75-4CF1-A562-FD4701E81775}" type="presOf" srcId="{BC1A2153-EDE9-41D8-8D14-684F49F935C1}" destId="{4C25BA31-CA09-4F84-A36C-4F02C96976CA}" srcOrd="0" destOrd="0" presId="urn:microsoft.com/office/officeart/2005/8/layout/orgChart1"/>
    <dgm:cxn modelId="{870B91CD-EF04-49EF-B961-E0EF137B3844}" type="presOf" srcId="{DBBABE1F-F61F-4BBA-9933-F80132672417}" destId="{E0C7D6C2-501C-4237-B97A-E31011D287E1}" srcOrd="0" destOrd="0" presId="urn:microsoft.com/office/officeart/2005/8/layout/orgChart1"/>
    <dgm:cxn modelId="{A11972CF-DD35-489D-A61E-72956B21FD47}" type="presOf" srcId="{C3564318-D17D-4D94-9DA3-DB93E808457E}" destId="{38BA0CA9-7926-4F3A-8BAE-22212D6D7ECF}" srcOrd="0" destOrd="0" presId="urn:microsoft.com/office/officeart/2005/8/layout/orgChart1"/>
    <dgm:cxn modelId="{D2BF4DD8-7235-4D30-9FDB-878D05BFE358}" type="presOf" srcId="{881A6849-28DB-4B0C-AD7D-6C123B2FDB70}" destId="{C91A7FE1-0D6F-4038-93A2-450CC870438C}" srcOrd="1" destOrd="0" presId="urn:microsoft.com/office/officeart/2005/8/layout/orgChart1"/>
    <dgm:cxn modelId="{3651E5D8-4A19-46BD-94EA-0DF2141115FA}" type="presOf" srcId="{DBBABE1F-F61F-4BBA-9933-F80132672417}" destId="{A54F457E-C4A5-48E1-8654-28583A25C718}" srcOrd="1" destOrd="0" presId="urn:microsoft.com/office/officeart/2005/8/layout/orgChart1"/>
    <dgm:cxn modelId="{20A805E0-70BE-4C7A-8DC4-4E0239DBC62B}" srcId="{3C57238C-38F0-406E-AA8B-D37E91E61875}" destId="{40DC7E0A-5344-4A08-8F12-4D2B2FF22C38}" srcOrd="0" destOrd="0" parTransId="{B84EF6DF-594B-4661-939E-E943115A057C}" sibTransId="{FBE9630C-A5BA-4D62-A5C2-60EE41F27384}"/>
    <dgm:cxn modelId="{358E0AE2-AE14-4282-9EE1-A543EBA29B88}" type="presOf" srcId="{A56FB2AD-69B6-4080-9DB6-0E563586E583}" destId="{5180F725-1F48-43A2-ABAF-0B2E6B091D9D}" srcOrd="0" destOrd="0" presId="urn:microsoft.com/office/officeart/2005/8/layout/orgChart1"/>
    <dgm:cxn modelId="{77925DE2-2C98-4977-A754-386FE4BD9AD1}" srcId="{52EEC00A-4AD3-4F31-8FA5-ABA06D5B39F9}" destId="{1099BC46-06F0-4979-BD08-39A91341AF7B}" srcOrd="3" destOrd="0" parTransId="{CAB1709D-2B38-414D-BF6C-8B342C78A285}" sibTransId="{E994E23A-FD61-4E2F-9045-960ACC34E5B0}"/>
    <dgm:cxn modelId="{417AFAE8-49B8-4C32-92F1-E1EF62012ACB}" type="presOf" srcId="{5A73D08C-688C-4F7C-AE93-4E71D4DA53B4}" destId="{F0C1135F-9754-42B3-BE4F-6D3D6E2CD79A}" srcOrd="0" destOrd="0" presId="urn:microsoft.com/office/officeart/2005/8/layout/orgChart1"/>
    <dgm:cxn modelId="{65F110F1-7A17-46E9-B2C2-C33636422314}" srcId="{1C4A6469-598E-4B1F-B2D8-1BD5158C0D08}" destId="{FB149F24-7B73-48C6-9312-AA86FCDDAC36}" srcOrd="0" destOrd="0" parTransId="{F73B83D7-A467-44D2-8788-51252ED28E55}" sibTransId="{5418834C-7AB7-452E-9599-A11223F20697}"/>
    <dgm:cxn modelId="{F1ECC6F7-15B2-4F9C-8E1F-2F05C100CBA7}" srcId="{1099BC46-06F0-4979-BD08-39A91341AF7B}" destId="{3DE14679-BCE4-4F4E-8089-0C88F74923D0}" srcOrd="0" destOrd="0" parTransId="{C6E16D6D-2228-46DB-BCE5-6649943C0D33}" sibTransId="{42D1C01E-71C2-4190-9D2C-1234E55768F8}"/>
    <dgm:cxn modelId="{DC0955F9-74F7-435E-93EA-B1E3912AC12C}" type="presOf" srcId="{6648A846-53F6-4F41-AEDB-F9F7ED7C0A63}" destId="{7884E3B6-1F61-4B97-96A1-591BA1C598EF}" srcOrd="1" destOrd="0" presId="urn:microsoft.com/office/officeart/2005/8/layout/orgChart1"/>
    <dgm:cxn modelId="{55EC95FA-7D92-485C-A03A-521BD65F125C}" type="presOf" srcId="{F73B83D7-A467-44D2-8788-51252ED28E55}" destId="{E64A64A3-67E0-4B58-BFF9-A9C9DCF501D2}" srcOrd="0" destOrd="0" presId="urn:microsoft.com/office/officeart/2005/8/layout/orgChart1"/>
    <dgm:cxn modelId="{41F40BFD-BF7F-43E3-8F41-E0869A884A23}" srcId="{1099BC46-06F0-4979-BD08-39A91341AF7B}" destId="{1C4A6469-598E-4B1F-B2D8-1BD5158C0D08}" srcOrd="1" destOrd="0" parTransId="{B5D36BA2-7639-4F03-9519-B152D7DE7491}" sibTransId="{1C0A772D-7744-4C92-8114-3D20FE43C93E}"/>
    <dgm:cxn modelId="{814755FE-C0AC-44CC-8D5C-A5BB1E4A25EC}" srcId="{881A6849-28DB-4B0C-AD7D-6C123B2FDB70}" destId="{E5F2F8E6-646B-4A1E-A47E-826CF3690972}" srcOrd="0" destOrd="0" parTransId="{15C6E316-DA74-42E0-8E33-24D37C4180E8}" sibTransId="{A7A23697-92F7-4865-BEEE-43554FBBAD7B}"/>
    <dgm:cxn modelId="{9932F3FF-0E73-4BB9-BEC4-708C6F75B80B}" type="presOf" srcId="{F5813AB5-FC56-45F5-8DF9-F65B9E61376A}" destId="{61152F21-3589-4E79-A4F3-3722F5F5111D}" srcOrd="0" destOrd="0" presId="urn:microsoft.com/office/officeart/2005/8/layout/orgChart1"/>
    <dgm:cxn modelId="{57789136-0439-4E7E-B50B-D3897DB65766}" type="presParOf" srcId="{DCF6CC26-DA75-4B84-883E-B41CD4090C11}" destId="{A2F205A6-8FB5-4F88-ADCD-5D0657793210}" srcOrd="0" destOrd="0" presId="urn:microsoft.com/office/officeart/2005/8/layout/orgChart1"/>
    <dgm:cxn modelId="{8BAA3694-BC61-4D8B-A78B-27714BBED9FE}" type="presParOf" srcId="{A2F205A6-8FB5-4F88-ADCD-5D0657793210}" destId="{1DA005B5-1105-4163-A842-A7F8F9D69DB5}" srcOrd="0" destOrd="0" presId="urn:microsoft.com/office/officeart/2005/8/layout/orgChart1"/>
    <dgm:cxn modelId="{264062E1-65CC-41E1-9366-8BD67C921C1E}" type="presParOf" srcId="{1DA005B5-1105-4163-A842-A7F8F9D69DB5}" destId="{1311FE2E-C019-48BE-8FED-E80E9DD57758}" srcOrd="0" destOrd="0" presId="urn:microsoft.com/office/officeart/2005/8/layout/orgChart1"/>
    <dgm:cxn modelId="{46027EB9-44A5-422D-8B7E-E87F4DCCDE66}" type="presParOf" srcId="{1DA005B5-1105-4163-A842-A7F8F9D69DB5}" destId="{D7D1ACB4-E788-4B4E-927C-16C191F6069C}" srcOrd="1" destOrd="0" presId="urn:microsoft.com/office/officeart/2005/8/layout/orgChart1"/>
    <dgm:cxn modelId="{BFC02044-FCC1-4AD6-9FC1-A2C580A4B810}" type="presParOf" srcId="{A2F205A6-8FB5-4F88-ADCD-5D0657793210}" destId="{B8E091FD-D891-4C19-8C18-6769D07CFBFB}" srcOrd="1" destOrd="0" presId="urn:microsoft.com/office/officeart/2005/8/layout/orgChart1"/>
    <dgm:cxn modelId="{A2754A23-DE0F-4F1A-880A-07316EE15D1F}" type="presParOf" srcId="{B8E091FD-D891-4C19-8C18-6769D07CFBFB}" destId="{38BA0CA9-7926-4F3A-8BAE-22212D6D7ECF}" srcOrd="0" destOrd="0" presId="urn:microsoft.com/office/officeart/2005/8/layout/orgChart1"/>
    <dgm:cxn modelId="{74E81D14-B25E-4C3C-9346-6654EF87932F}" type="presParOf" srcId="{B8E091FD-D891-4C19-8C18-6769D07CFBFB}" destId="{93C5B7E6-8CD3-49B3-9D94-880CDFD767D4}" srcOrd="1" destOrd="0" presId="urn:microsoft.com/office/officeart/2005/8/layout/orgChart1"/>
    <dgm:cxn modelId="{71D52C52-47BD-43C8-81C8-E04EE254F14C}" type="presParOf" srcId="{93C5B7E6-8CD3-49B3-9D94-880CDFD767D4}" destId="{34353C18-5F3A-4082-BEFD-5A3EC0F75AC7}" srcOrd="0" destOrd="0" presId="urn:microsoft.com/office/officeart/2005/8/layout/orgChart1"/>
    <dgm:cxn modelId="{433B46CE-A3B6-41FD-8885-4B26517BE3B7}" type="presParOf" srcId="{34353C18-5F3A-4082-BEFD-5A3EC0F75AC7}" destId="{C203F5C7-5A7D-4C4A-9F9B-FE6A745659D8}" srcOrd="0" destOrd="0" presId="urn:microsoft.com/office/officeart/2005/8/layout/orgChart1"/>
    <dgm:cxn modelId="{125DF4A1-1C54-4989-8D8B-8FB66C6F1228}" type="presParOf" srcId="{34353C18-5F3A-4082-BEFD-5A3EC0F75AC7}" destId="{458A67FA-6979-44F8-80AA-8363628DF50D}" srcOrd="1" destOrd="0" presId="urn:microsoft.com/office/officeart/2005/8/layout/orgChart1"/>
    <dgm:cxn modelId="{DBD008C2-4A11-4B1A-A5EC-251489B49253}" type="presParOf" srcId="{93C5B7E6-8CD3-49B3-9D94-880CDFD767D4}" destId="{AA105F52-9108-4B62-A3AB-FAF6851B8738}" srcOrd="1" destOrd="0" presId="urn:microsoft.com/office/officeart/2005/8/layout/orgChart1"/>
    <dgm:cxn modelId="{2C462EC9-DBEB-4DFC-B151-FB15ED03A4EA}" type="presParOf" srcId="{AA105F52-9108-4B62-A3AB-FAF6851B8738}" destId="{4C25BA31-CA09-4F84-A36C-4F02C96976CA}" srcOrd="0" destOrd="0" presId="urn:microsoft.com/office/officeart/2005/8/layout/orgChart1"/>
    <dgm:cxn modelId="{945E9067-CF3E-4508-BB56-A3AE06B409E1}" type="presParOf" srcId="{AA105F52-9108-4B62-A3AB-FAF6851B8738}" destId="{AE9D1020-9725-4B00-AF25-A70F7C7CB5E2}" srcOrd="1" destOrd="0" presId="urn:microsoft.com/office/officeart/2005/8/layout/orgChart1"/>
    <dgm:cxn modelId="{F2E07445-F8F8-4D9B-A17E-B36F29E1F748}" type="presParOf" srcId="{AE9D1020-9725-4B00-AF25-A70F7C7CB5E2}" destId="{F6A0AB07-8914-4D1F-BBA2-68ED7A12B053}" srcOrd="0" destOrd="0" presId="urn:microsoft.com/office/officeart/2005/8/layout/orgChart1"/>
    <dgm:cxn modelId="{554D661D-B1C2-403B-BA03-C68EB5697862}" type="presParOf" srcId="{F6A0AB07-8914-4D1F-BBA2-68ED7A12B053}" destId="{522673F0-85D9-484F-83D5-3DB7814179C9}" srcOrd="0" destOrd="0" presId="urn:microsoft.com/office/officeart/2005/8/layout/orgChart1"/>
    <dgm:cxn modelId="{79A22A84-EBBD-4114-B0D6-C6C0A63B3A35}" type="presParOf" srcId="{F6A0AB07-8914-4D1F-BBA2-68ED7A12B053}" destId="{354B8094-24F7-4C6B-86EE-41DD3E263D71}" srcOrd="1" destOrd="0" presId="urn:microsoft.com/office/officeart/2005/8/layout/orgChart1"/>
    <dgm:cxn modelId="{FCFFC54D-FACD-4BCF-80C1-1E162E5F1051}" type="presParOf" srcId="{AE9D1020-9725-4B00-AF25-A70F7C7CB5E2}" destId="{D5886729-99C5-4839-AAE9-E64D679D7BB0}" srcOrd="1" destOrd="0" presId="urn:microsoft.com/office/officeart/2005/8/layout/orgChart1"/>
    <dgm:cxn modelId="{4EB98708-9BDC-4892-B6C5-3E5CA393B6E6}" type="presParOf" srcId="{D5886729-99C5-4839-AAE9-E64D679D7BB0}" destId="{4A2A0351-1464-4A43-9702-3F948E26955F}" srcOrd="0" destOrd="0" presId="urn:microsoft.com/office/officeart/2005/8/layout/orgChart1"/>
    <dgm:cxn modelId="{DA326E88-0D6B-4A85-8303-3D8DCD6868F9}" type="presParOf" srcId="{D5886729-99C5-4839-AAE9-E64D679D7BB0}" destId="{81C264C8-5FC2-46BF-AEBD-D5D618B402F0}" srcOrd="1" destOrd="0" presId="urn:microsoft.com/office/officeart/2005/8/layout/orgChart1"/>
    <dgm:cxn modelId="{8D2AC401-638C-4176-97C4-D0F0CA4AA2A8}" type="presParOf" srcId="{81C264C8-5FC2-46BF-AEBD-D5D618B402F0}" destId="{20CB462F-855E-41B6-AA99-E48B7310FE7E}" srcOrd="0" destOrd="0" presId="urn:microsoft.com/office/officeart/2005/8/layout/orgChart1"/>
    <dgm:cxn modelId="{86467D85-0DA8-44C1-A77C-6D14BA568438}" type="presParOf" srcId="{20CB462F-855E-41B6-AA99-E48B7310FE7E}" destId="{654697ED-5D11-466E-AEF4-2F95982F7A64}" srcOrd="0" destOrd="0" presId="urn:microsoft.com/office/officeart/2005/8/layout/orgChart1"/>
    <dgm:cxn modelId="{287B1791-F854-427E-9F38-AEEDA778B183}" type="presParOf" srcId="{20CB462F-855E-41B6-AA99-E48B7310FE7E}" destId="{15647631-4B79-449D-9399-9085CC2E46DE}" srcOrd="1" destOrd="0" presId="urn:microsoft.com/office/officeart/2005/8/layout/orgChart1"/>
    <dgm:cxn modelId="{2617FB07-8446-4C5A-86D1-13D0E84CE3DA}" type="presParOf" srcId="{81C264C8-5FC2-46BF-AEBD-D5D618B402F0}" destId="{37AD5E55-504F-476E-A9DF-4E58F940B843}" srcOrd="1" destOrd="0" presId="urn:microsoft.com/office/officeart/2005/8/layout/orgChart1"/>
    <dgm:cxn modelId="{FDDA2D9B-0D5A-4981-BF4D-DDA3B8E4D2D8}" type="presParOf" srcId="{81C264C8-5FC2-46BF-AEBD-D5D618B402F0}" destId="{A178BAC7-6016-43F8-9EF1-EDAEAD6634DE}" srcOrd="2" destOrd="0" presId="urn:microsoft.com/office/officeart/2005/8/layout/orgChart1"/>
    <dgm:cxn modelId="{BD2833FE-7F3F-41AA-A247-2CDAC056E44C}" type="presParOf" srcId="{AE9D1020-9725-4B00-AF25-A70F7C7CB5E2}" destId="{C6FB8CF4-C16D-4800-954C-80ECD0FDDF32}" srcOrd="2" destOrd="0" presId="urn:microsoft.com/office/officeart/2005/8/layout/orgChart1"/>
    <dgm:cxn modelId="{3535F929-4BC0-4433-9307-5F591E94A287}" type="presParOf" srcId="{AA105F52-9108-4B62-A3AB-FAF6851B8738}" destId="{6E436244-0BB9-4287-8D4B-5F41D261F61C}" srcOrd="2" destOrd="0" presId="urn:microsoft.com/office/officeart/2005/8/layout/orgChart1"/>
    <dgm:cxn modelId="{2E870CA1-C588-43DC-8D02-E6BF1EC0FD72}" type="presParOf" srcId="{AA105F52-9108-4B62-A3AB-FAF6851B8738}" destId="{5B5DE492-C28D-45F4-9493-3E8DE7947C42}" srcOrd="3" destOrd="0" presId="urn:microsoft.com/office/officeart/2005/8/layout/orgChart1"/>
    <dgm:cxn modelId="{5C5A0819-E2AC-47CE-9833-3FC82A6BD285}" type="presParOf" srcId="{5B5DE492-C28D-45F4-9493-3E8DE7947C42}" destId="{3B8554F4-1841-48FE-859E-F26E2F11F835}" srcOrd="0" destOrd="0" presId="urn:microsoft.com/office/officeart/2005/8/layout/orgChart1"/>
    <dgm:cxn modelId="{C3F94A25-1B4A-4334-A83E-2084174A86AD}" type="presParOf" srcId="{3B8554F4-1841-48FE-859E-F26E2F11F835}" destId="{DE37E7DC-1D22-4C86-B348-1CB4756D8A0B}" srcOrd="0" destOrd="0" presId="urn:microsoft.com/office/officeart/2005/8/layout/orgChart1"/>
    <dgm:cxn modelId="{489FBC1A-93DD-4C00-BF80-E7F9BD8BBDF6}" type="presParOf" srcId="{3B8554F4-1841-48FE-859E-F26E2F11F835}" destId="{C91A7FE1-0D6F-4038-93A2-450CC870438C}" srcOrd="1" destOrd="0" presId="urn:microsoft.com/office/officeart/2005/8/layout/orgChart1"/>
    <dgm:cxn modelId="{E7057E5B-7A92-441D-BF5E-DE68A9313B0A}" type="presParOf" srcId="{5B5DE492-C28D-45F4-9493-3E8DE7947C42}" destId="{784A7E80-C740-41F2-A607-CCF8941410BD}" srcOrd="1" destOrd="0" presId="urn:microsoft.com/office/officeart/2005/8/layout/orgChart1"/>
    <dgm:cxn modelId="{0BE61F5E-04CA-4FF7-8AEE-D52B1121E2F5}" type="presParOf" srcId="{784A7E80-C740-41F2-A607-CCF8941410BD}" destId="{8549871E-AF4A-4C28-9C5F-C15AECCAABA3}" srcOrd="0" destOrd="0" presId="urn:microsoft.com/office/officeart/2005/8/layout/orgChart1"/>
    <dgm:cxn modelId="{2C70C574-F96A-4BE3-BAE5-DCF0A58AB432}" type="presParOf" srcId="{784A7E80-C740-41F2-A607-CCF8941410BD}" destId="{BD86534B-8FE5-4034-A6DE-31C98088EB91}" srcOrd="1" destOrd="0" presId="urn:microsoft.com/office/officeart/2005/8/layout/orgChart1"/>
    <dgm:cxn modelId="{B3476EE9-A31A-4855-83CA-065F4E3D7ECE}" type="presParOf" srcId="{BD86534B-8FE5-4034-A6DE-31C98088EB91}" destId="{D6FC5A66-4201-4B52-9856-6E1524200FB3}" srcOrd="0" destOrd="0" presId="urn:microsoft.com/office/officeart/2005/8/layout/orgChart1"/>
    <dgm:cxn modelId="{C4BDFC47-4EFF-40BA-971A-4809B0683E94}" type="presParOf" srcId="{D6FC5A66-4201-4B52-9856-6E1524200FB3}" destId="{1BD9D7B9-20F0-4A06-8B21-E9F4276810E4}" srcOrd="0" destOrd="0" presId="urn:microsoft.com/office/officeart/2005/8/layout/orgChart1"/>
    <dgm:cxn modelId="{9BF2CA63-B508-489D-BBFE-03C0E8281A0E}" type="presParOf" srcId="{D6FC5A66-4201-4B52-9856-6E1524200FB3}" destId="{85289217-83DE-4FDB-A925-178D85B66E51}" srcOrd="1" destOrd="0" presId="urn:microsoft.com/office/officeart/2005/8/layout/orgChart1"/>
    <dgm:cxn modelId="{0C9959BE-5CB0-4D13-B346-01D7E789CB70}" type="presParOf" srcId="{BD86534B-8FE5-4034-A6DE-31C98088EB91}" destId="{9FD38284-C7D0-45EE-B558-B017F416EF01}" srcOrd="1" destOrd="0" presId="urn:microsoft.com/office/officeart/2005/8/layout/orgChart1"/>
    <dgm:cxn modelId="{A6A9070A-E2BB-4DD1-8767-E9EB8C16EFCD}" type="presParOf" srcId="{BD86534B-8FE5-4034-A6DE-31C98088EB91}" destId="{88DAD9A3-1B61-46E1-AF12-CAC3AB07C8AA}" srcOrd="2" destOrd="0" presId="urn:microsoft.com/office/officeart/2005/8/layout/orgChart1"/>
    <dgm:cxn modelId="{4D1388EF-7BC0-44E6-902C-A1527B511FB7}" type="presParOf" srcId="{5B5DE492-C28D-45F4-9493-3E8DE7947C42}" destId="{2F15016A-9CA0-408B-BE3C-F566CE07EF33}" srcOrd="2" destOrd="0" presId="urn:microsoft.com/office/officeart/2005/8/layout/orgChart1"/>
    <dgm:cxn modelId="{89EF2F97-19D0-4D0B-ABC8-6CA5C502148B}" type="presParOf" srcId="{93C5B7E6-8CD3-49B3-9D94-880CDFD767D4}" destId="{A2CD5130-4C4E-4394-8B46-32A950799F2D}" srcOrd="2" destOrd="0" presId="urn:microsoft.com/office/officeart/2005/8/layout/orgChart1"/>
    <dgm:cxn modelId="{7DDF517D-9C8E-407A-B863-7EE539EA3850}" type="presParOf" srcId="{B8E091FD-D891-4C19-8C18-6769D07CFBFB}" destId="{90750233-B465-40F7-9145-B3C0C3AC8427}" srcOrd="2" destOrd="0" presId="urn:microsoft.com/office/officeart/2005/8/layout/orgChart1"/>
    <dgm:cxn modelId="{CCE9415B-A206-4E0D-9184-075C30141FEF}" type="presParOf" srcId="{B8E091FD-D891-4C19-8C18-6769D07CFBFB}" destId="{AA94A744-4F93-4DE2-B54F-0D69C263345B}" srcOrd="3" destOrd="0" presId="urn:microsoft.com/office/officeart/2005/8/layout/orgChart1"/>
    <dgm:cxn modelId="{2CA8B6C6-C751-4426-874F-AD5B24E9ACEC}" type="presParOf" srcId="{AA94A744-4F93-4DE2-B54F-0D69C263345B}" destId="{B133636E-1426-4FB8-9714-85871390849F}" srcOrd="0" destOrd="0" presId="urn:microsoft.com/office/officeart/2005/8/layout/orgChart1"/>
    <dgm:cxn modelId="{B8C6EA7E-B6F9-4FE8-B8D8-6E5FDE489725}" type="presParOf" srcId="{B133636E-1426-4FB8-9714-85871390849F}" destId="{6B6D71F6-0A2E-4B4A-9043-952C2F7F6031}" srcOrd="0" destOrd="0" presId="urn:microsoft.com/office/officeart/2005/8/layout/orgChart1"/>
    <dgm:cxn modelId="{C99C66C0-90FE-4A6E-96E8-9F830499A9AD}" type="presParOf" srcId="{B133636E-1426-4FB8-9714-85871390849F}" destId="{7884E3B6-1F61-4B97-96A1-591BA1C598EF}" srcOrd="1" destOrd="0" presId="urn:microsoft.com/office/officeart/2005/8/layout/orgChart1"/>
    <dgm:cxn modelId="{6D980A97-0C4D-4F29-9251-4477114F08AC}" type="presParOf" srcId="{AA94A744-4F93-4DE2-B54F-0D69C263345B}" destId="{3BDC8E77-81BA-4666-8729-691565B89F9A}" srcOrd="1" destOrd="0" presId="urn:microsoft.com/office/officeart/2005/8/layout/orgChart1"/>
    <dgm:cxn modelId="{8CB917C8-FB5E-49F6-BD17-5C585ED606D1}" type="presParOf" srcId="{3BDC8E77-81BA-4666-8729-691565B89F9A}" destId="{930294A4-98EF-47CA-BD57-E99227886A0E}" srcOrd="0" destOrd="0" presId="urn:microsoft.com/office/officeart/2005/8/layout/orgChart1"/>
    <dgm:cxn modelId="{22E1FE27-3244-4F7B-962A-79643DC87926}" type="presParOf" srcId="{3BDC8E77-81BA-4666-8729-691565B89F9A}" destId="{FC2A7AEE-30AF-487E-8768-42F56DFCFAFD}" srcOrd="1" destOrd="0" presId="urn:microsoft.com/office/officeart/2005/8/layout/orgChart1"/>
    <dgm:cxn modelId="{B61A2E74-14FD-435D-885C-04676EDEDF87}" type="presParOf" srcId="{FC2A7AEE-30AF-487E-8768-42F56DFCFAFD}" destId="{CA38FE1D-4D4A-40C6-8F26-696F060D605A}" srcOrd="0" destOrd="0" presId="urn:microsoft.com/office/officeart/2005/8/layout/orgChart1"/>
    <dgm:cxn modelId="{4E356BCD-2BA4-450E-9A9C-2F5D68770613}" type="presParOf" srcId="{CA38FE1D-4D4A-40C6-8F26-696F060D605A}" destId="{61152F21-3589-4E79-A4F3-3722F5F5111D}" srcOrd="0" destOrd="0" presId="urn:microsoft.com/office/officeart/2005/8/layout/orgChart1"/>
    <dgm:cxn modelId="{E9C06FB2-2A60-42F6-8649-D360A7583181}" type="presParOf" srcId="{CA38FE1D-4D4A-40C6-8F26-696F060D605A}" destId="{8C4C3062-587B-4BF2-9188-670C927AF950}" srcOrd="1" destOrd="0" presId="urn:microsoft.com/office/officeart/2005/8/layout/orgChart1"/>
    <dgm:cxn modelId="{0C3B977D-44BA-4F0A-BB99-F5E51767A805}" type="presParOf" srcId="{FC2A7AEE-30AF-487E-8768-42F56DFCFAFD}" destId="{D9AC484E-3F3C-4992-B8DE-FC48C0556C4E}" srcOrd="1" destOrd="0" presId="urn:microsoft.com/office/officeart/2005/8/layout/orgChart1"/>
    <dgm:cxn modelId="{285B9DCB-A9FE-4C63-A1A0-879657C4516B}" type="presParOf" srcId="{D9AC484E-3F3C-4992-B8DE-FC48C0556C4E}" destId="{2D10D9E4-E653-4416-99A1-650567DE367F}" srcOrd="0" destOrd="0" presId="urn:microsoft.com/office/officeart/2005/8/layout/orgChart1"/>
    <dgm:cxn modelId="{785AF4A8-1AEA-4F93-A9E1-9E111B46A754}" type="presParOf" srcId="{D9AC484E-3F3C-4992-B8DE-FC48C0556C4E}" destId="{3B1AF7E6-B06D-48FB-B2A5-6825D209B214}" srcOrd="1" destOrd="0" presId="urn:microsoft.com/office/officeart/2005/8/layout/orgChart1"/>
    <dgm:cxn modelId="{D467A0B0-CC6B-4F36-82A3-EAC6CD537A30}" type="presParOf" srcId="{3B1AF7E6-B06D-48FB-B2A5-6825D209B214}" destId="{0370E3DB-7981-4308-BFE8-3E232B188DB9}" srcOrd="0" destOrd="0" presId="urn:microsoft.com/office/officeart/2005/8/layout/orgChart1"/>
    <dgm:cxn modelId="{A5C24304-BDB5-4E85-AB54-79A2E5FEC308}" type="presParOf" srcId="{0370E3DB-7981-4308-BFE8-3E232B188DB9}" destId="{E0C7D6C2-501C-4237-B97A-E31011D287E1}" srcOrd="0" destOrd="0" presId="urn:microsoft.com/office/officeart/2005/8/layout/orgChart1"/>
    <dgm:cxn modelId="{F9BD6E1F-D5D6-401F-8A31-A3B85F0EF1D1}" type="presParOf" srcId="{0370E3DB-7981-4308-BFE8-3E232B188DB9}" destId="{A54F457E-C4A5-48E1-8654-28583A25C718}" srcOrd="1" destOrd="0" presId="urn:microsoft.com/office/officeart/2005/8/layout/orgChart1"/>
    <dgm:cxn modelId="{519C9571-8626-4C5E-865D-7F0EFE58C39C}" type="presParOf" srcId="{3B1AF7E6-B06D-48FB-B2A5-6825D209B214}" destId="{C9297D26-02BA-4853-B37A-552FB86B2C90}" srcOrd="1" destOrd="0" presId="urn:microsoft.com/office/officeart/2005/8/layout/orgChart1"/>
    <dgm:cxn modelId="{1784C317-133A-4CD9-8B03-3DD5D85247E9}" type="presParOf" srcId="{3B1AF7E6-B06D-48FB-B2A5-6825D209B214}" destId="{9D5ED573-8603-4F21-A401-FF8690B4CCAD}" srcOrd="2" destOrd="0" presId="urn:microsoft.com/office/officeart/2005/8/layout/orgChart1"/>
    <dgm:cxn modelId="{7016114E-FC15-4F24-A6E7-7B395F873023}" type="presParOf" srcId="{FC2A7AEE-30AF-487E-8768-42F56DFCFAFD}" destId="{87C4E3D5-8B9A-4EAE-8206-423CBEA71930}" srcOrd="2" destOrd="0" presId="urn:microsoft.com/office/officeart/2005/8/layout/orgChart1"/>
    <dgm:cxn modelId="{C6AAE182-C65F-4DD2-9278-1776ED5C2567}" type="presParOf" srcId="{3BDC8E77-81BA-4666-8729-691565B89F9A}" destId="{64677A72-5796-422B-A8E7-83DB021F092D}" srcOrd="2" destOrd="0" presId="urn:microsoft.com/office/officeart/2005/8/layout/orgChart1"/>
    <dgm:cxn modelId="{D1EFCAFB-27E7-4601-A030-EAE05FAD3FF1}" type="presParOf" srcId="{3BDC8E77-81BA-4666-8729-691565B89F9A}" destId="{B3FF6EC5-B8AA-499D-81A2-474F9D30BF5A}" srcOrd="3" destOrd="0" presId="urn:microsoft.com/office/officeart/2005/8/layout/orgChart1"/>
    <dgm:cxn modelId="{3F97C6D8-A893-452B-88EA-473D0AA88489}" type="presParOf" srcId="{B3FF6EC5-B8AA-499D-81A2-474F9D30BF5A}" destId="{5D062F1F-0462-44A4-8AA0-BDC847AC08C6}" srcOrd="0" destOrd="0" presId="urn:microsoft.com/office/officeart/2005/8/layout/orgChart1"/>
    <dgm:cxn modelId="{5920C418-E06C-4734-977E-6F17615E6DD7}" type="presParOf" srcId="{5D062F1F-0462-44A4-8AA0-BDC847AC08C6}" destId="{E15601F4-F020-44EE-8FB6-9A3A4BD507CD}" srcOrd="0" destOrd="0" presId="urn:microsoft.com/office/officeart/2005/8/layout/orgChart1"/>
    <dgm:cxn modelId="{1207C95E-1BDE-4169-B303-7AA9E39FA549}" type="presParOf" srcId="{5D062F1F-0462-44A4-8AA0-BDC847AC08C6}" destId="{753BBF48-2942-4F69-8E99-E9E0493F0789}" srcOrd="1" destOrd="0" presId="urn:microsoft.com/office/officeart/2005/8/layout/orgChart1"/>
    <dgm:cxn modelId="{478F3E33-24F0-4421-96F1-698EC6ABF19F}" type="presParOf" srcId="{B3FF6EC5-B8AA-499D-81A2-474F9D30BF5A}" destId="{72BC198C-5C90-494A-855D-F0C9E51319EC}" srcOrd="1" destOrd="0" presId="urn:microsoft.com/office/officeart/2005/8/layout/orgChart1"/>
    <dgm:cxn modelId="{4F6A7393-7C50-48AA-A225-FB121095726B}" type="presParOf" srcId="{72BC198C-5C90-494A-855D-F0C9E51319EC}" destId="{FCC5C81E-1883-45FF-8BCE-F2992C1D8BC0}" srcOrd="0" destOrd="0" presId="urn:microsoft.com/office/officeart/2005/8/layout/orgChart1"/>
    <dgm:cxn modelId="{5CAB0F84-0A3C-4BE6-8685-D0533F336995}" type="presParOf" srcId="{72BC198C-5C90-494A-855D-F0C9E51319EC}" destId="{4CF84227-6413-4EE0-9774-B85D6726B3DA}" srcOrd="1" destOrd="0" presId="urn:microsoft.com/office/officeart/2005/8/layout/orgChart1"/>
    <dgm:cxn modelId="{B312FC41-97B9-4668-BCE5-CDB7B0411C4D}" type="presParOf" srcId="{4CF84227-6413-4EE0-9774-B85D6726B3DA}" destId="{EE595BBC-BC9D-45F3-A0B9-8B3E993963E1}" srcOrd="0" destOrd="0" presId="urn:microsoft.com/office/officeart/2005/8/layout/orgChart1"/>
    <dgm:cxn modelId="{D19E034E-0321-4C4A-90B6-897DFC6B7C7B}" type="presParOf" srcId="{EE595BBC-BC9D-45F3-A0B9-8B3E993963E1}" destId="{CFE32655-08B0-4B7E-887B-6D297A1F09B7}" srcOrd="0" destOrd="0" presId="urn:microsoft.com/office/officeart/2005/8/layout/orgChart1"/>
    <dgm:cxn modelId="{5DCBB477-A9C1-4943-B792-08C64AC9AB8D}" type="presParOf" srcId="{EE595BBC-BC9D-45F3-A0B9-8B3E993963E1}" destId="{4CD1E89C-2438-44E8-969D-4A1E8886C28F}" srcOrd="1" destOrd="0" presId="urn:microsoft.com/office/officeart/2005/8/layout/orgChart1"/>
    <dgm:cxn modelId="{D4845788-303F-437C-9608-9F8DD7FDAEEE}" type="presParOf" srcId="{4CF84227-6413-4EE0-9774-B85D6726B3DA}" destId="{B011ECA3-59C5-4084-89D3-DEB8FB02C3EA}" srcOrd="1" destOrd="0" presId="urn:microsoft.com/office/officeart/2005/8/layout/orgChart1"/>
    <dgm:cxn modelId="{042D875A-41AB-4BB3-AB2E-A1B405BC412E}" type="presParOf" srcId="{4CF84227-6413-4EE0-9774-B85D6726B3DA}" destId="{8343C478-8231-415D-A27C-2BF251813B26}" srcOrd="2" destOrd="0" presId="urn:microsoft.com/office/officeart/2005/8/layout/orgChart1"/>
    <dgm:cxn modelId="{7A88463F-C7A0-4EA6-83BE-F5AE005B6635}" type="presParOf" srcId="{B3FF6EC5-B8AA-499D-81A2-474F9D30BF5A}" destId="{43311278-B737-43F5-92F9-8CDA6AB61204}" srcOrd="2" destOrd="0" presId="urn:microsoft.com/office/officeart/2005/8/layout/orgChart1"/>
    <dgm:cxn modelId="{8276D5B2-82A3-4D0C-83C9-D2602FD6610E}" type="presParOf" srcId="{AA94A744-4F93-4DE2-B54F-0D69C263345B}" destId="{6194E48C-2ED7-450B-8EA2-70BC087704A9}" srcOrd="2" destOrd="0" presId="urn:microsoft.com/office/officeart/2005/8/layout/orgChart1"/>
    <dgm:cxn modelId="{D9F81559-2807-4B92-9D60-A1BE716B7BBA}" type="presParOf" srcId="{B8E091FD-D891-4C19-8C18-6769D07CFBFB}" destId="{C53D7528-357A-4B11-B377-AA79C19F982E}" srcOrd="4" destOrd="0" presId="urn:microsoft.com/office/officeart/2005/8/layout/orgChart1"/>
    <dgm:cxn modelId="{E2E38D65-F249-428F-9472-18F6C97FD0F8}" type="presParOf" srcId="{B8E091FD-D891-4C19-8C18-6769D07CFBFB}" destId="{45C94794-3C07-4238-B144-799AF75599AD}" srcOrd="5" destOrd="0" presId="urn:microsoft.com/office/officeart/2005/8/layout/orgChart1"/>
    <dgm:cxn modelId="{47C683BC-BD09-424C-8936-AD7FF0C2A9F6}" type="presParOf" srcId="{45C94794-3C07-4238-B144-799AF75599AD}" destId="{2DAC8BD3-754E-4B07-ABDD-2123635BE79B}" srcOrd="0" destOrd="0" presId="urn:microsoft.com/office/officeart/2005/8/layout/orgChart1"/>
    <dgm:cxn modelId="{302B46CC-BAB0-4DB2-B79B-825620963874}" type="presParOf" srcId="{2DAC8BD3-754E-4B07-ABDD-2123635BE79B}" destId="{684F51D0-B8AA-4DCD-B692-BE2623A794C6}" srcOrd="0" destOrd="0" presId="urn:microsoft.com/office/officeart/2005/8/layout/orgChart1"/>
    <dgm:cxn modelId="{B02DA48A-CF0F-4672-A18B-E3D39938680D}" type="presParOf" srcId="{2DAC8BD3-754E-4B07-ABDD-2123635BE79B}" destId="{3B44E5A2-B03F-4647-87CC-E704385E9DFC}" srcOrd="1" destOrd="0" presId="urn:microsoft.com/office/officeart/2005/8/layout/orgChart1"/>
    <dgm:cxn modelId="{6A63DA50-2928-4C56-A51F-F3163F5F4811}" type="presParOf" srcId="{45C94794-3C07-4238-B144-799AF75599AD}" destId="{944B5E81-E484-4E1A-A876-3BE5CADB5DE2}" srcOrd="1" destOrd="0" presId="urn:microsoft.com/office/officeart/2005/8/layout/orgChart1"/>
    <dgm:cxn modelId="{B381DE5D-BECB-4B69-92BD-31E8B9E280C3}" type="presParOf" srcId="{944B5E81-E484-4E1A-A876-3BE5CADB5DE2}" destId="{7A151BDD-A5C1-45CD-AC82-D786CBDA9277}" srcOrd="0" destOrd="0" presId="urn:microsoft.com/office/officeart/2005/8/layout/orgChart1"/>
    <dgm:cxn modelId="{6AB82307-66DC-4C49-A941-C6D53AF340A8}" type="presParOf" srcId="{944B5E81-E484-4E1A-A876-3BE5CADB5DE2}" destId="{6ECE359B-065F-4DA9-8D18-34045A0A2B15}" srcOrd="1" destOrd="0" presId="urn:microsoft.com/office/officeart/2005/8/layout/orgChart1"/>
    <dgm:cxn modelId="{CB14807C-B6E9-4FD4-AD2F-41E9E77DD4F3}" type="presParOf" srcId="{6ECE359B-065F-4DA9-8D18-34045A0A2B15}" destId="{DF789D3E-30DF-414F-8473-FAD8807FD66E}" srcOrd="0" destOrd="0" presId="urn:microsoft.com/office/officeart/2005/8/layout/orgChart1"/>
    <dgm:cxn modelId="{E34BEA35-D072-48CA-955B-05A567B82B96}" type="presParOf" srcId="{DF789D3E-30DF-414F-8473-FAD8807FD66E}" destId="{46E5E17B-CEAA-42A9-87D3-BF04A09B7209}" srcOrd="0" destOrd="0" presId="urn:microsoft.com/office/officeart/2005/8/layout/orgChart1"/>
    <dgm:cxn modelId="{72ACF5D2-24C0-4013-AFE3-0AF6DE0FA506}" type="presParOf" srcId="{DF789D3E-30DF-414F-8473-FAD8807FD66E}" destId="{48C5430F-E3CB-4D13-B46C-7E1533D37354}" srcOrd="1" destOrd="0" presId="urn:microsoft.com/office/officeart/2005/8/layout/orgChart1"/>
    <dgm:cxn modelId="{52584FA5-8410-4EC4-8916-5F2D81D9FC8D}" type="presParOf" srcId="{6ECE359B-065F-4DA9-8D18-34045A0A2B15}" destId="{04A72DFF-518B-41B0-9C0C-B2609A76A73B}" srcOrd="1" destOrd="0" presId="urn:microsoft.com/office/officeart/2005/8/layout/orgChart1"/>
    <dgm:cxn modelId="{113DD906-7A7C-4FB5-BC07-4CC4D9D0E030}" type="presParOf" srcId="{04A72DFF-518B-41B0-9C0C-B2609A76A73B}" destId="{F0C1135F-9754-42B3-BE4F-6D3D6E2CD79A}" srcOrd="0" destOrd="0" presId="urn:microsoft.com/office/officeart/2005/8/layout/orgChart1"/>
    <dgm:cxn modelId="{B79D92C7-0B18-4C43-9EAF-69BFDACDE0BB}" type="presParOf" srcId="{04A72DFF-518B-41B0-9C0C-B2609A76A73B}" destId="{9FB3EE0D-D2C6-4380-B35C-8CD1B2D2D178}" srcOrd="1" destOrd="0" presId="urn:microsoft.com/office/officeart/2005/8/layout/orgChart1"/>
    <dgm:cxn modelId="{AA6CEDE7-2365-4A57-B24D-4A6C452AACEA}" type="presParOf" srcId="{9FB3EE0D-D2C6-4380-B35C-8CD1B2D2D178}" destId="{6D2779EE-D597-494C-B70E-8750EAE4F8A8}" srcOrd="0" destOrd="0" presId="urn:microsoft.com/office/officeart/2005/8/layout/orgChart1"/>
    <dgm:cxn modelId="{3180FE59-0317-47F6-9690-7EAF91180185}" type="presParOf" srcId="{6D2779EE-D597-494C-B70E-8750EAE4F8A8}" destId="{EBE4947C-F2C7-4D72-9D07-5970680DAF79}" srcOrd="0" destOrd="0" presId="urn:microsoft.com/office/officeart/2005/8/layout/orgChart1"/>
    <dgm:cxn modelId="{041F4D16-D4A5-48D6-874F-0ECAC938AC0D}" type="presParOf" srcId="{6D2779EE-D597-494C-B70E-8750EAE4F8A8}" destId="{ADBECCD1-2FBC-4DD5-A9EE-897CAD3E4E54}" srcOrd="1" destOrd="0" presId="urn:microsoft.com/office/officeart/2005/8/layout/orgChart1"/>
    <dgm:cxn modelId="{E7F70381-B8FA-4AC6-8A79-22E6470E39E3}" type="presParOf" srcId="{9FB3EE0D-D2C6-4380-B35C-8CD1B2D2D178}" destId="{16DD9673-B798-4ED6-ABED-DA4F273B093A}" srcOrd="1" destOrd="0" presId="urn:microsoft.com/office/officeart/2005/8/layout/orgChart1"/>
    <dgm:cxn modelId="{AAA50AC0-66DD-4D74-BB96-C4CDA6E73337}" type="presParOf" srcId="{9FB3EE0D-D2C6-4380-B35C-8CD1B2D2D178}" destId="{1F4940BC-905E-4CD0-8F1B-7E5E0F1CCB4A}" srcOrd="2" destOrd="0" presId="urn:microsoft.com/office/officeart/2005/8/layout/orgChart1"/>
    <dgm:cxn modelId="{EA77AF78-4B7B-4F4D-917A-5A363A6E1C83}" type="presParOf" srcId="{6ECE359B-065F-4DA9-8D18-34045A0A2B15}" destId="{B5ABB98E-04F5-464F-89E8-F0EA99D73F4C}" srcOrd="2" destOrd="0" presId="urn:microsoft.com/office/officeart/2005/8/layout/orgChart1"/>
    <dgm:cxn modelId="{7D25540D-FCC8-41FE-9FE7-0CE7B896A71F}" type="presParOf" srcId="{944B5E81-E484-4E1A-A876-3BE5CADB5DE2}" destId="{280FB324-FE74-4411-AC21-ED0244DEB45B}" srcOrd="2" destOrd="0" presId="urn:microsoft.com/office/officeart/2005/8/layout/orgChart1"/>
    <dgm:cxn modelId="{78AE0404-B3E1-454C-9CCD-418BFF37EF90}" type="presParOf" srcId="{944B5E81-E484-4E1A-A876-3BE5CADB5DE2}" destId="{F2AEEBD7-5C49-4A79-80C1-A6DF632132C0}" srcOrd="3" destOrd="0" presId="urn:microsoft.com/office/officeart/2005/8/layout/orgChart1"/>
    <dgm:cxn modelId="{4AA72366-4E67-4F82-B43A-9C242CA221E2}" type="presParOf" srcId="{F2AEEBD7-5C49-4A79-80C1-A6DF632132C0}" destId="{AE3DEE0E-5FC3-4BAA-B62C-069C0C4E675D}" srcOrd="0" destOrd="0" presId="urn:microsoft.com/office/officeart/2005/8/layout/orgChart1"/>
    <dgm:cxn modelId="{C1554677-B58A-46C9-947D-15A2F40C7430}" type="presParOf" srcId="{AE3DEE0E-5FC3-4BAA-B62C-069C0C4E675D}" destId="{CF849F0C-37EB-446C-A8DB-F4D6BCDA4EE1}" srcOrd="0" destOrd="0" presId="urn:microsoft.com/office/officeart/2005/8/layout/orgChart1"/>
    <dgm:cxn modelId="{6EBFCD37-8E59-4767-BFD1-0F8BEB704761}" type="presParOf" srcId="{AE3DEE0E-5FC3-4BAA-B62C-069C0C4E675D}" destId="{4AA4461C-F2C7-47C5-B4DF-6A39189F32E4}" srcOrd="1" destOrd="0" presId="urn:microsoft.com/office/officeart/2005/8/layout/orgChart1"/>
    <dgm:cxn modelId="{BFA54990-785D-4F80-B18F-41B78241AEBE}" type="presParOf" srcId="{F2AEEBD7-5C49-4A79-80C1-A6DF632132C0}" destId="{ADAD8C83-CD09-462E-81EF-19B9A466ECE1}" srcOrd="1" destOrd="0" presId="urn:microsoft.com/office/officeart/2005/8/layout/orgChart1"/>
    <dgm:cxn modelId="{800F492D-7256-4018-9A3F-956B7824201D}" type="presParOf" srcId="{ADAD8C83-CD09-462E-81EF-19B9A466ECE1}" destId="{E64A64A3-67E0-4B58-BFF9-A9C9DCF501D2}" srcOrd="0" destOrd="0" presId="urn:microsoft.com/office/officeart/2005/8/layout/orgChart1"/>
    <dgm:cxn modelId="{B00EDBEF-2881-4F5B-AFD6-7BB2105E1442}" type="presParOf" srcId="{ADAD8C83-CD09-462E-81EF-19B9A466ECE1}" destId="{CD1485E4-73B0-4502-9F6A-81A65F2C92B2}" srcOrd="1" destOrd="0" presId="urn:microsoft.com/office/officeart/2005/8/layout/orgChart1"/>
    <dgm:cxn modelId="{39DF0986-B73F-4560-8DE8-42E1F77D5809}" type="presParOf" srcId="{CD1485E4-73B0-4502-9F6A-81A65F2C92B2}" destId="{92F1809E-6A0A-4AA8-8631-44E63988E9E9}" srcOrd="0" destOrd="0" presId="urn:microsoft.com/office/officeart/2005/8/layout/orgChart1"/>
    <dgm:cxn modelId="{396E276B-3A68-491C-A36B-4DDA7258C64D}" type="presParOf" srcId="{92F1809E-6A0A-4AA8-8631-44E63988E9E9}" destId="{CBCA1072-DDD3-486B-ACED-B7FCE0E0F58D}" srcOrd="0" destOrd="0" presId="urn:microsoft.com/office/officeart/2005/8/layout/orgChart1"/>
    <dgm:cxn modelId="{00CD179E-D7CD-4A09-A7EB-B7C8BF589E60}" type="presParOf" srcId="{92F1809E-6A0A-4AA8-8631-44E63988E9E9}" destId="{8AC6C44E-700C-4D03-AF1C-0EE4AE03DD04}" srcOrd="1" destOrd="0" presId="urn:microsoft.com/office/officeart/2005/8/layout/orgChart1"/>
    <dgm:cxn modelId="{082B4C33-88B7-495C-808E-AEBBBBA60FDA}" type="presParOf" srcId="{CD1485E4-73B0-4502-9F6A-81A65F2C92B2}" destId="{2300A682-AC53-4C32-87C4-92B5302E5687}" srcOrd="1" destOrd="0" presId="urn:microsoft.com/office/officeart/2005/8/layout/orgChart1"/>
    <dgm:cxn modelId="{8867ACE2-355A-4C95-B796-9A6D266D77B8}" type="presParOf" srcId="{CD1485E4-73B0-4502-9F6A-81A65F2C92B2}" destId="{B974F699-49D0-4516-A5CD-3DE850DB537C}" srcOrd="2" destOrd="0" presId="urn:microsoft.com/office/officeart/2005/8/layout/orgChart1"/>
    <dgm:cxn modelId="{0CF2827A-4E54-4AF2-B00A-E119E3D8850E}" type="presParOf" srcId="{F2AEEBD7-5C49-4A79-80C1-A6DF632132C0}" destId="{6B512F35-04EC-4D3A-BAAD-E33A240711C3}" srcOrd="2" destOrd="0" presId="urn:microsoft.com/office/officeart/2005/8/layout/orgChart1"/>
    <dgm:cxn modelId="{66FD4EF3-8E5E-49D9-9F0E-40BD3221FC24}" type="presParOf" srcId="{45C94794-3C07-4238-B144-799AF75599AD}" destId="{B42516A1-892A-4E33-83C0-345946442474}" srcOrd="2" destOrd="0" presId="urn:microsoft.com/office/officeart/2005/8/layout/orgChart1"/>
    <dgm:cxn modelId="{E7D3DA38-5080-4D4A-A117-BFF50FA951BB}" type="presParOf" srcId="{A2F205A6-8FB5-4F88-ADCD-5D0657793210}" destId="{52ED64D6-3D9F-48BD-A0F0-3CB9AC4B1771}" srcOrd="2" destOrd="0" presId="urn:microsoft.com/office/officeart/2005/8/layout/orgChart1"/>
    <dgm:cxn modelId="{0393792C-1CA2-47FD-A0F1-5F232132AB35}" type="presParOf" srcId="{52ED64D6-3D9F-48BD-A0F0-3CB9AC4B1771}" destId="{5180F725-1F48-43A2-ABAF-0B2E6B091D9D}" srcOrd="0" destOrd="0" presId="urn:microsoft.com/office/officeart/2005/8/layout/orgChart1"/>
    <dgm:cxn modelId="{7F65C205-68D2-464E-AB29-EA1E5EB75811}" type="presParOf" srcId="{52ED64D6-3D9F-48BD-A0F0-3CB9AC4B1771}" destId="{A05BFB31-A28A-4FC0-9FD7-68823BEF9DCE}" srcOrd="1" destOrd="0" presId="urn:microsoft.com/office/officeart/2005/8/layout/orgChart1"/>
    <dgm:cxn modelId="{431D4861-B34D-49AE-BC77-0E8517597BBD}" type="presParOf" srcId="{A05BFB31-A28A-4FC0-9FD7-68823BEF9DCE}" destId="{8559BC39-02E3-4FCA-BE03-6B6905C85258}" srcOrd="0" destOrd="0" presId="urn:microsoft.com/office/officeart/2005/8/layout/orgChart1"/>
    <dgm:cxn modelId="{B12658F5-CE8B-4DEA-9854-2E298A3F45BA}" type="presParOf" srcId="{8559BC39-02E3-4FCA-BE03-6B6905C85258}" destId="{87788631-A958-4649-BA41-E5A622338EFF}" srcOrd="0" destOrd="0" presId="urn:microsoft.com/office/officeart/2005/8/layout/orgChart1"/>
    <dgm:cxn modelId="{22F01156-272F-4BE0-AA50-56359D80F306}" type="presParOf" srcId="{8559BC39-02E3-4FCA-BE03-6B6905C85258}" destId="{EBBF0D12-0729-49A2-9AB5-E4610604278B}" srcOrd="1" destOrd="0" presId="urn:microsoft.com/office/officeart/2005/8/layout/orgChart1"/>
    <dgm:cxn modelId="{C43C9888-02AE-4149-9D50-EBE546BBFD09}" type="presParOf" srcId="{A05BFB31-A28A-4FC0-9FD7-68823BEF9DCE}" destId="{E6E971DB-8C26-4988-84A3-94920B08AF90}" srcOrd="1" destOrd="0" presId="urn:microsoft.com/office/officeart/2005/8/layout/orgChart1"/>
    <dgm:cxn modelId="{68381D9F-94B0-419D-8B35-2BC3C92F7551}" type="presParOf" srcId="{A05BFB31-A28A-4FC0-9FD7-68823BEF9DCE}" destId="{B484A26E-27F2-4D1C-B588-465DAE65B53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E022B-7037-4796-88CB-A8DA745E2039}">
      <dsp:nvSpPr>
        <dsp:cNvPr id="0" name=""/>
        <dsp:cNvSpPr/>
      </dsp:nvSpPr>
      <dsp:spPr>
        <a:xfrm rot="5400000">
          <a:off x="-180924" y="185219"/>
          <a:ext cx="1206164" cy="844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 rot="-5400000">
        <a:off x="1" y="426451"/>
        <a:ext cx="844314" cy="361850"/>
      </dsp:txXfrm>
    </dsp:sp>
    <dsp:sp modelId="{9C9F77CE-D5A0-4D9B-B74E-6983DD7D57A5}">
      <dsp:nvSpPr>
        <dsp:cNvPr id="0" name=""/>
        <dsp:cNvSpPr/>
      </dsp:nvSpPr>
      <dsp:spPr>
        <a:xfrm rot="5400000">
          <a:off x="5617670" y="-4769060"/>
          <a:ext cx="784006" cy="10330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Purpose of the collaborative </a:t>
          </a:r>
        </a:p>
      </dsp:txBody>
      <dsp:txXfrm rot="-5400000">
        <a:off x="844315" y="42567"/>
        <a:ext cx="10292445" cy="707462"/>
      </dsp:txXfrm>
    </dsp:sp>
    <dsp:sp modelId="{172C0576-87FA-49F7-957C-C99EF50F1FDF}">
      <dsp:nvSpPr>
        <dsp:cNvPr id="0" name=""/>
        <dsp:cNvSpPr/>
      </dsp:nvSpPr>
      <dsp:spPr>
        <a:xfrm rot="5400000">
          <a:off x="-180924" y="1244267"/>
          <a:ext cx="1206164" cy="844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 dirty="0"/>
        </a:p>
      </dsp:txBody>
      <dsp:txXfrm rot="-5400000">
        <a:off x="1" y="1485499"/>
        <a:ext cx="844314" cy="361850"/>
      </dsp:txXfrm>
    </dsp:sp>
    <dsp:sp modelId="{873C0D0F-25A6-4E7F-B4EA-B52B0646EB74}">
      <dsp:nvSpPr>
        <dsp:cNvPr id="0" name=""/>
        <dsp:cNvSpPr/>
      </dsp:nvSpPr>
      <dsp:spPr>
        <a:xfrm rot="5400000">
          <a:off x="5617670" y="-3710011"/>
          <a:ext cx="784006" cy="10330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Progress to date</a:t>
          </a:r>
        </a:p>
      </dsp:txBody>
      <dsp:txXfrm rot="-5400000">
        <a:off x="844315" y="1101616"/>
        <a:ext cx="10292445" cy="707462"/>
      </dsp:txXfrm>
    </dsp:sp>
    <dsp:sp modelId="{ED8F5ABE-7874-4163-A004-27A69586BB88}">
      <dsp:nvSpPr>
        <dsp:cNvPr id="0" name=""/>
        <dsp:cNvSpPr/>
      </dsp:nvSpPr>
      <dsp:spPr>
        <a:xfrm rot="5400000">
          <a:off x="-180924" y="2303316"/>
          <a:ext cx="1206164" cy="844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 dirty="0"/>
        </a:p>
      </dsp:txBody>
      <dsp:txXfrm rot="-5400000">
        <a:off x="1" y="2544548"/>
        <a:ext cx="844314" cy="361850"/>
      </dsp:txXfrm>
    </dsp:sp>
    <dsp:sp modelId="{5538E7C6-0B0C-4375-9728-4630F29D9FF2}">
      <dsp:nvSpPr>
        <dsp:cNvPr id="0" name=""/>
        <dsp:cNvSpPr/>
      </dsp:nvSpPr>
      <dsp:spPr>
        <a:xfrm rot="5400000">
          <a:off x="5617670" y="-2672531"/>
          <a:ext cx="784006" cy="10330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Future projects</a:t>
          </a:r>
        </a:p>
      </dsp:txBody>
      <dsp:txXfrm rot="-5400000">
        <a:off x="844315" y="2139096"/>
        <a:ext cx="10292445" cy="707462"/>
      </dsp:txXfrm>
    </dsp:sp>
    <dsp:sp modelId="{F519CB41-069A-45E9-B79A-E9FF720C5119}">
      <dsp:nvSpPr>
        <dsp:cNvPr id="0" name=""/>
        <dsp:cNvSpPr/>
      </dsp:nvSpPr>
      <dsp:spPr>
        <a:xfrm rot="5400000">
          <a:off x="-180924" y="3362364"/>
          <a:ext cx="1206164" cy="844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 dirty="0"/>
        </a:p>
      </dsp:txBody>
      <dsp:txXfrm rot="-5400000">
        <a:off x="1" y="3603596"/>
        <a:ext cx="844314" cy="361850"/>
      </dsp:txXfrm>
    </dsp:sp>
    <dsp:sp modelId="{D681E87B-11CB-49DB-94F3-67B0CD5546B2}">
      <dsp:nvSpPr>
        <dsp:cNvPr id="0" name=""/>
        <dsp:cNvSpPr/>
      </dsp:nvSpPr>
      <dsp:spPr>
        <a:xfrm rot="5400000">
          <a:off x="5617670" y="-1633130"/>
          <a:ext cx="784006" cy="10330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How to get involved</a:t>
          </a:r>
        </a:p>
      </dsp:txBody>
      <dsp:txXfrm rot="-5400000">
        <a:off x="844315" y="3178497"/>
        <a:ext cx="10292445" cy="707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F171E-E4A0-443D-9C34-91D22E30BF61}">
      <dsp:nvSpPr>
        <dsp:cNvPr id="0" name=""/>
        <dsp:cNvSpPr/>
      </dsp:nvSpPr>
      <dsp:spPr>
        <a:xfrm>
          <a:off x="869496" y="0"/>
          <a:ext cx="9854294" cy="4607923"/>
        </a:xfrm>
        <a:prstGeom prst="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E024E-0CAF-49B7-B5A1-CDE4922586EC}">
      <dsp:nvSpPr>
        <dsp:cNvPr id="0" name=""/>
        <dsp:cNvSpPr/>
      </dsp:nvSpPr>
      <dsp:spPr>
        <a:xfrm>
          <a:off x="3396" y="1079525"/>
          <a:ext cx="2044675" cy="244887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Website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National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Regional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“Involve”</a:t>
          </a:r>
        </a:p>
      </dsp:txBody>
      <dsp:txXfrm>
        <a:off x="103209" y="1179338"/>
        <a:ext cx="1845049" cy="2249245"/>
      </dsp:txXfrm>
    </dsp:sp>
    <dsp:sp modelId="{672DEF8A-FF50-4B87-8AA7-DB60643B9FF7}">
      <dsp:nvSpPr>
        <dsp:cNvPr id="0" name=""/>
        <dsp:cNvSpPr/>
      </dsp:nvSpPr>
      <dsp:spPr>
        <a:xfrm>
          <a:off x="2388851" y="1079534"/>
          <a:ext cx="2044675" cy="2448853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Social media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Twitter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Facebook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LinkedIn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YouTube</a:t>
          </a:r>
        </a:p>
      </dsp:txBody>
      <dsp:txXfrm>
        <a:off x="2488664" y="1179347"/>
        <a:ext cx="1845049" cy="2249227"/>
      </dsp:txXfrm>
    </dsp:sp>
    <dsp:sp modelId="{7D739CBB-4AB3-4095-8A8B-E2C99D24E759}">
      <dsp:nvSpPr>
        <dsp:cNvPr id="0" name=""/>
        <dsp:cNvSpPr/>
      </dsp:nvSpPr>
      <dsp:spPr>
        <a:xfrm>
          <a:off x="4774306" y="1079525"/>
          <a:ext cx="2044675" cy="244887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Emails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gemresearchuk@gmail.com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Via regional representatives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Trainee bulletin </a:t>
          </a:r>
        </a:p>
      </dsp:txBody>
      <dsp:txXfrm>
        <a:off x="4874119" y="1179338"/>
        <a:ext cx="1845049" cy="2249245"/>
      </dsp:txXfrm>
    </dsp:sp>
    <dsp:sp modelId="{ACA77E7B-C863-4BE0-A456-2E550B201C29}">
      <dsp:nvSpPr>
        <dsp:cNvPr id="0" name=""/>
        <dsp:cNvSpPr/>
      </dsp:nvSpPr>
      <dsp:spPr>
        <a:xfrm>
          <a:off x="7159761" y="1079525"/>
          <a:ext cx="2044675" cy="2448871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Word of mouth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Discussion at SAC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Other specialties</a:t>
          </a:r>
        </a:p>
      </dsp:txBody>
      <dsp:txXfrm>
        <a:off x="7259574" y="1179338"/>
        <a:ext cx="1845049" cy="2249245"/>
      </dsp:txXfrm>
    </dsp:sp>
    <dsp:sp modelId="{0DF48AED-0C04-4AC0-A399-DC5C0BE82550}">
      <dsp:nvSpPr>
        <dsp:cNvPr id="0" name=""/>
        <dsp:cNvSpPr/>
      </dsp:nvSpPr>
      <dsp:spPr>
        <a:xfrm>
          <a:off x="9545215" y="1079525"/>
          <a:ext cx="2044675" cy="2448871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Regional meetings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Updates to trainees and trainers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…And now national!</a:t>
          </a:r>
        </a:p>
      </dsp:txBody>
      <dsp:txXfrm>
        <a:off x="9645028" y="1179338"/>
        <a:ext cx="1845049" cy="22492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0F725-1F48-43A2-ABAF-0B2E6B091D9D}">
      <dsp:nvSpPr>
        <dsp:cNvPr id="0" name=""/>
        <dsp:cNvSpPr/>
      </dsp:nvSpPr>
      <dsp:spPr>
        <a:xfrm>
          <a:off x="5443636" y="691376"/>
          <a:ext cx="144719" cy="634007"/>
        </a:xfrm>
        <a:custGeom>
          <a:avLst/>
          <a:gdLst/>
          <a:ahLst/>
          <a:cxnLst/>
          <a:rect l="0" t="0" r="0" b="0"/>
          <a:pathLst>
            <a:path>
              <a:moveTo>
                <a:pt x="144719" y="0"/>
              </a:moveTo>
              <a:lnTo>
                <a:pt x="144719" y="634007"/>
              </a:lnTo>
              <a:lnTo>
                <a:pt x="0" y="6340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A64A3-67E0-4B58-BFF9-A9C9DCF501D2}">
      <dsp:nvSpPr>
        <dsp:cNvPr id="0" name=""/>
        <dsp:cNvSpPr/>
      </dsp:nvSpPr>
      <dsp:spPr>
        <a:xfrm>
          <a:off x="9206335" y="3627108"/>
          <a:ext cx="206741" cy="63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07"/>
              </a:lnTo>
              <a:lnTo>
                <a:pt x="206741" y="6340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0FB324-FE74-4411-AC21-ED0244DEB45B}">
      <dsp:nvSpPr>
        <dsp:cNvPr id="0" name=""/>
        <dsp:cNvSpPr/>
      </dsp:nvSpPr>
      <dsp:spPr>
        <a:xfrm>
          <a:off x="8923788" y="2648531"/>
          <a:ext cx="833858" cy="289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19"/>
              </a:lnTo>
              <a:lnTo>
                <a:pt x="833858" y="144719"/>
              </a:lnTo>
              <a:lnTo>
                <a:pt x="833858" y="2894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1135F-9754-42B3-BE4F-6D3D6E2CD79A}">
      <dsp:nvSpPr>
        <dsp:cNvPr id="0" name=""/>
        <dsp:cNvSpPr/>
      </dsp:nvSpPr>
      <dsp:spPr>
        <a:xfrm>
          <a:off x="7538618" y="3627108"/>
          <a:ext cx="206741" cy="63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07"/>
              </a:lnTo>
              <a:lnTo>
                <a:pt x="206741" y="6340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51BDD-A5C1-45CD-AC82-D786CBDA9277}">
      <dsp:nvSpPr>
        <dsp:cNvPr id="0" name=""/>
        <dsp:cNvSpPr/>
      </dsp:nvSpPr>
      <dsp:spPr>
        <a:xfrm>
          <a:off x="8089930" y="2648531"/>
          <a:ext cx="833858" cy="289438"/>
        </a:xfrm>
        <a:custGeom>
          <a:avLst/>
          <a:gdLst/>
          <a:ahLst/>
          <a:cxnLst/>
          <a:rect l="0" t="0" r="0" b="0"/>
          <a:pathLst>
            <a:path>
              <a:moveTo>
                <a:pt x="833858" y="0"/>
              </a:moveTo>
              <a:lnTo>
                <a:pt x="833858" y="144719"/>
              </a:lnTo>
              <a:lnTo>
                <a:pt x="0" y="144719"/>
              </a:lnTo>
              <a:lnTo>
                <a:pt x="0" y="2894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D7528-357A-4B11-B377-AA79C19F982E}">
      <dsp:nvSpPr>
        <dsp:cNvPr id="0" name=""/>
        <dsp:cNvSpPr/>
      </dsp:nvSpPr>
      <dsp:spPr>
        <a:xfrm>
          <a:off x="5588355" y="691376"/>
          <a:ext cx="3335433" cy="1268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3296"/>
              </a:lnTo>
              <a:lnTo>
                <a:pt x="3335433" y="1123296"/>
              </a:lnTo>
              <a:lnTo>
                <a:pt x="3335433" y="1268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5C81E-1883-45FF-8BCE-F2992C1D8BC0}">
      <dsp:nvSpPr>
        <dsp:cNvPr id="0" name=""/>
        <dsp:cNvSpPr/>
      </dsp:nvSpPr>
      <dsp:spPr>
        <a:xfrm>
          <a:off x="5870902" y="3627108"/>
          <a:ext cx="206741" cy="63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07"/>
              </a:lnTo>
              <a:lnTo>
                <a:pt x="206741" y="6340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677A72-5796-422B-A8E7-83DB021F092D}">
      <dsp:nvSpPr>
        <dsp:cNvPr id="0" name=""/>
        <dsp:cNvSpPr/>
      </dsp:nvSpPr>
      <dsp:spPr>
        <a:xfrm>
          <a:off x="5588355" y="2648531"/>
          <a:ext cx="833858" cy="289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19"/>
              </a:lnTo>
              <a:lnTo>
                <a:pt x="833858" y="144719"/>
              </a:lnTo>
              <a:lnTo>
                <a:pt x="833858" y="2894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10D9E4-E653-4416-99A1-650567DE367F}">
      <dsp:nvSpPr>
        <dsp:cNvPr id="0" name=""/>
        <dsp:cNvSpPr/>
      </dsp:nvSpPr>
      <dsp:spPr>
        <a:xfrm>
          <a:off x="4203185" y="3627108"/>
          <a:ext cx="206741" cy="63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07"/>
              </a:lnTo>
              <a:lnTo>
                <a:pt x="206741" y="6340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294A4-98EF-47CA-BD57-E99227886A0E}">
      <dsp:nvSpPr>
        <dsp:cNvPr id="0" name=""/>
        <dsp:cNvSpPr/>
      </dsp:nvSpPr>
      <dsp:spPr>
        <a:xfrm>
          <a:off x="4754496" y="2648531"/>
          <a:ext cx="833858" cy="289438"/>
        </a:xfrm>
        <a:custGeom>
          <a:avLst/>
          <a:gdLst/>
          <a:ahLst/>
          <a:cxnLst/>
          <a:rect l="0" t="0" r="0" b="0"/>
          <a:pathLst>
            <a:path>
              <a:moveTo>
                <a:pt x="833858" y="0"/>
              </a:moveTo>
              <a:lnTo>
                <a:pt x="833858" y="144719"/>
              </a:lnTo>
              <a:lnTo>
                <a:pt x="0" y="144719"/>
              </a:lnTo>
              <a:lnTo>
                <a:pt x="0" y="2894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50233-B465-40F7-9145-B3C0C3AC8427}">
      <dsp:nvSpPr>
        <dsp:cNvPr id="0" name=""/>
        <dsp:cNvSpPr/>
      </dsp:nvSpPr>
      <dsp:spPr>
        <a:xfrm>
          <a:off x="5542635" y="691376"/>
          <a:ext cx="91440" cy="1268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8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9871E-AF4A-4C28-9C5F-C15AECCAABA3}">
      <dsp:nvSpPr>
        <dsp:cNvPr id="0" name=""/>
        <dsp:cNvSpPr/>
      </dsp:nvSpPr>
      <dsp:spPr>
        <a:xfrm>
          <a:off x="2535469" y="3627108"/>
          <a:ext cx="206741" cy="63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07"/>
              </a:lnTo>
              <a:lnTo>
                <a:pt x="206741" y="6340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36244-0BB9-4287-8D4B-5F41D261F61C}">
      <dsp:nvSpPr>
        <dsp:cNvPr id="0" name=""/>
        <dsp:cNvSpPr/>
      </dsp:nvSpPr>
      <dsp:spPr>
        <a:xfrm>
          <a:off x="2252922" y="2648531"/>
          <a:ext cx="833858" cy="289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19"/>
              </a:lnTo>
              <a:lnTo>
                <a:pt x="833858" y="144719"/>
              </a:lnTo>
              <a:lnTo>
                <a:pt x="833858" y="2894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2A0351-1464-4A43-9702-3F948E26955F}">
      <dsp:nvSpPr>
        <dsp:cNvPr id="0" name=""/>
        <dsp:cNvSpPr/>
      </dsp:nvSpPr>
      <dsp:spPr>
        <a:xfrm>
          <a:off x="867752" y="3627108"/>
          <a:ext cx="206741" cy="63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07"/>
              </a:lnTo>
              <a:lnTo>
                <a:pt x="206741" y="6340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5BA31-CA09-4F84-A36C-4F02C96976CA}">
      <dsp:nvSpPr>
        <dsp:cNvPr id="0" name=""/>
        <dsp:cNvSpPr/>
      </dsp:nvSpPr>
      <dsp:spPr>
        <a:xfrm>
          <a:off x="1419063" y="2648531"/>
          <a:ext cx="833858" cy="289438"/>
        </a:xfrm>
        <a:custGeom>
          <a:avLst/>
          <a:gdLst/>
          <a:ahLst/>
          <a:cxnLst/>
          <a:rect l="0" t="0" r="0" b="0"/>
          <a:pathLst>
            <a:path>
              <a:moveTo>
                <a:pt x="833858" y="0"/>
              </a:moveTo>
              <a:lnTo>
                <a:pt x="833858" y="144719"/>
              </a:lnTo>
              <a:lnTo>
                <a:pt x="0" y="144719"/>
              </a:lnTo>
              <a:lnTo>
                <a:pt x="0" y="2894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A0CA9-7926-4F3A-8BAE-22212D6D7ECF}">
      <dsp:nvSpPr>
        <dsp:cNvPr id="0" name=""/>
        <dsp:cNvSpPr/>
      </dsp:nvSpPr>
      <dsp:spPr>
        <a:xfrm>
          <a:off x="2252922" y="691376"/>
          <a:ext cx="3335433" cy="1268015"/>
        </a:xfrm>
        <a:custGeom>
          <a:avLst/>
          <a:gdLst/>
          <a:ahLst/>
          <a:cxnLst/>
          <a:rect l="0" t="0" r="0" b="0"/>
          <a:pathLst>
            <a:path>
              <a:moveTo>
                <a:pt x="3335433" y="0"/>
              </a:moveTo>
              <a:lnTo>
                <a:pt x="3335433" y="1123296"/>
              </a:lnTo>
              <a:lnTo>
                <a:pt x="0" y="1123296"/>
              </a:lnTo>
              <a:lnTo>
                <a:pt x="0" y="1268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1FE2E-C019-48BE-8FED-E80E9DD57758}">
      <dsp:nvSpPr>
        <dsp:cNvPr id="0" name=""/>
        <dsp:cNvSpPr/>
      </dsp:nvSpPr>
      <dsp:spPr>
        <a:xfrm>
          <a:off x="4899216" y="2237"/>
          <a:ext cx="1378278" cy="689139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Chief Investigators</a:t>
          </a:r>
        </a:p>
      </dsp:txBody>
      <dsp:txXfrm>
        <a:off x="4899216" y="2237"/>
        <a:ext cx="1378278" cy="689139"/>
      </dsp:txXfrm>
    </dsp:sp>
    <dsp:sp modelId="{C203F5C7-5A7D-4C4A-9F9B-FE6A745659D8}">
      <dsp:nvSpPr>
        <dsp:cNvPr id="0" name=""/>
        <dsp:cNvSpPr/>
      </dsp:nvSpPr>
      <dsp:spPr>
        <a:xfrm>
          <a:off x="1563783" y="1959391"/>
          <a:ext cx="1378278" cy="689139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Regional representatives</a:t>
          </a:r>
        </a:p>
      </dsp:txBody>
      <dsp:txXfrm>
        <a:off x="1563783" y="1959391"/>
        <a:ext cx="1378278" cy="689139"/>
      </dsp:txXfrm>
    </dsp:sp>
    <dsp:sp modelId="{522673F0-85D9-484F-83D5-3DB7814179C9}">
      <dsp:nvSpPr>
        <dsp:cNvPr id="0" name=""/>
        <dsp:cNvSpPr/>
      </dsp:nvSpPr>
      <dsp:spPr>
        <a:xfrm>
          <a:off x="729924" y="2937969"/>
          <a:ext cx="1378278" cy="689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Local representatives</a:t>
          </a:r>
        </a:p>
      </dsp:txBody>
      <dsp:txXfrm>
        <a:off x="729924" y="2937969"/>
        <a:ext cx="1378278" cy="689139"/>
      </dsp:txXfrm>
    </dsp:sp>
    <dsp:sp modelId="{654697ED-5D11-466E-AEF4-2F95982F7A64}">
      <dsp:nvSpPr>
        <dsp:cNvPr id="0" name=""/>
        <dsp:cNvSpPr/>
      </dsp:nvSpPr>
      <dsp:spPr>
        <a:xfrm>
          <a:off x="1074494" y="3916546"/>
          <a:ext cx="1378278" cy="689139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Data collectors </a:t>
          </a:r>
        </a:p>
      </dsp:txBody>
      <dsp:txXfrm>
        <a:off x="1074494" y="3916546"/>
        <a:ext cx="1378278" cy="689139"/>
      </dsp:txXfrm>
    </dsp:sp>
    <dsp:sp modelId="{DE37E7DC-1D22-4C86-B348-1CB4756D8A0B}">
      <dsp:nvSpPr>
        <dsp:cNvPr id="0" name=""/>
        <dsp:cNvSpPr/>
      </dsp:nvSpPr>
      <dsp:spPr>
        <a:xfrm>
          <a:off x="2397641" y="2937969"/>
          <a:ext cx="1378278" cy="689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Local representatives</a:t>
          </a:r>
        </a:p>
      </dsp:txBody>
      <dsp:txXfrm>
        <a:off x="2397641" y="2937969"/>
        <a:ext cx="1378278" cy="689139"/>
      </dsp:txXfrm>
    </dsp:sp>
    <dsp:sp modelId="{1BD9D7B9-20F0-4A06-8B21-E9F4276810E4}">
      <dsp:nvSpPr>
        <dsp:cNvPr id="0" name=""/>
        <dsp:cNvSpPr/>
      </dsp:nvSpPr>
      <dsp:spPr>
        <a:xfrm>
          <a:off x="2742210" y="3916546"/>
          <a:ext cx="1378278" cy="689139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Data collectors </a:t>
          </a:r>
          <a:endParaRPr lang="en-GB" sz="1700" kern="1200" dirty="0"/>
        </a:p>
      </dsp:txBody>
      <dsp:txXfrm>
        <a:off x="2742210" y="3916546"/>
        <a:ext cx="1378278" cy="689139"/>
      </dsp:txXfrm>
    </dsp:sp>
    <dsp:sp modelId="{6B6D71F6-0A2E-4B4A-9043-952C2F7F6031}">
      <dsp:nvSpPr>
        <dsp:cNvPr id="0" name=""/>
        <dsp:cNvSpPr/>
      </dsp:nvSpPr>
      <dsp:spPr>
        <a:xfrm>
          <a:off x="4899216" y="1959391"/>
          <a:ext cx="1378278" cy="689139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Regional representatives</a:t>
          </a:r>
        </a:p>
      </dsp:txBody>
      <dsp:txXfrm>
        <a:off x="4899216" y="1959391"/>
        <a:ext cx="1378278" cy="689139"/>
      </dsp:txXfrm>
    </dsp:sp>
    <dsp:sp modelId="{61152F21-3589-4E79-A4F3-3722F5F5111D}">
      <dsp:nvSpPr>
        <dsp:cNvPr id="0" name=""/>
        <dsp:cNvSpPr/>
      </dsp:nvSpPr>
      <dsp:spPr>
        <a:xfrm>
          <a:off x="4065357" y="2937969"/>
          <a:ext cx="1378278" cy="689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Local representatives</a:t>
          </a:r>
        </a:p>
      </dsp:txBody>
      <dsp:txXfrm>
        <a:off x="4065357" y="2937969"/>
        <a:ext cx="1378278" cy="689139"/>
      </dsp:txXfrm>
    </dsp:sp>
    <dsp:sp modelId="{E0C7D6C2-501C-4237-B97A-E31011D287E1}">
      <dsp:nvSpPr>
        <dsp:cNvPr id="0" name=""/>
        <dsp:cNvSpPr/>
      </dsp:nvSpPr>
      <dsp:spPr>
        <a:xfrm>
          <a:off x="4409927" y="3916546"/>
          <a:ext cx="1378278" cy="689139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Data collectors </a:t>
          </a:r>
          <a:endParaRPr lang="en-GB" sz="1700" kern="1200" dirty="0"/>
        </a:p>
      </dsp:txBody>
      <dsp:txXfrm>
        <a:off x="4409927" y="3916546"/>
        <a:ext cx="1378278" cy="689139"/>
      </dsp:txXfrm>
    </dsp:sp>
    <dsp:sp modelId="{E15601F4-F020-44EE-8FB6-9A3A4BD507CD}">
      <dsp:nvSpPr>
        <dsp:cNvPr id="0" name=""/>
        <dsp:cNvSpPr/>
      </dsp:nvSpPr>
      <dsp:spPr>
        <a:xfrm>
          <a:off x="5733074" y="2937969"/>
          <a:ext cx="1378278" cy="689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Local representatives</a:t>
          </a:r>
        </a:p>
      </dsp:txBody>
      <dsp:txXfrm>
        <a:off x="5733074" y="2937969"/>
        <a:ext cx="1378278" cy="689139"/>
      </dsp:txXfrm>
    </dsp:sp>
    <dsp:sp modelId="{CFE32655-08B0-4B7E-887B-6D297A1F09B7}">
      <dsp:nvSpPr>
        <dsp:cNvPr id="0" name=""/>
        <dsp:cNvSpPr/>
      </dsp:nvSpPr>
      <dsp:spPr>
        <a:xfrm>
          <a:off x="6077643" y="3916546"/>
          <a:ext cx="1378278" cy="689139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Data collectors </a:t>
          </a:r>
          <a:endParaRPr lang="en-GB" sz="1700" kern="1200" dirty="0"/>
        </a:p>
      </dsp:txBody>
      <dsp:txXfrm>
        <a:off x="6077643" y="3916546"/>
        <a:ext cx="1378278" cy="689139"/>
      </dsp:txXfrm>
    </dsp:sp>
    <dsp:sp modelId="{684F51D0-B8AA-4DCD-B692-BE2623A794C6}">
      <dsp:nvSpPr>
        <dsp:cNvPr id="0" name=""/>
        <dsp:cNvSpPr/>
      </dsp:nvSpPr>
      <dsp:spPr>
        <a:xfrm>
          <a:off x="8234649" y="1959391"/>
          <a:ext cx="1378278" cy="689139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Regional representatives</a:t>
          </a:r>
        </a:p>
      </dsp:txBody>
      <dsp:txXfrm>
        <a:off x="8234649" y="1959391"/>
        <a:ext cx="1378278" cy="689139"/>
      </dsp:txXfrm>
    </dsp:sp>
    <dsp:sp modelId="{46E5E17B-CEAA-42A9-87D3-BF04A09B7209}">
      <dsp:nvSpPr>
        <dsp:cNvPr id="0" name=""/>
        <dsp:cNvSpPr/>
      </dsp:nvSpPr>
      <dsp:spPr>
        <a:xfrm>
          <a:off x="7400790" y="2937969"/>
          <a:ext cx="1378278" cy="689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Local representatives</a:t>
          </a:r>
        </a:p>
      </dsp:txBody>
      <dsp:txXfrm>
        <a:off x="7400790" y="2937969"/>
        <a:ext cx="1378278" cy="689139"/>
      </dsp:txXfrm>
    </dsp:sp>
    <dsp:sp modelId="{EBE4947C-F2C7-4D72-9D07-5970680DAF79}">
      <dsp:nvSpPr>
        <dsp:cNvPr id="0" name=""/>
        <dsp:cNvSpPr/>
      </dsp:nvSpPr>
      <dsp:spPr>
        <a:xfrm>
          <a:off x="7745360" y="3916546"/>
          <a:ext cx="1378278" cy="689139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Data collectors </a:t>
          </a:r>
        </a:p>
      </dsp:txBody>
      <dsp:txXfrm>
        <a:off x="7745360" y="3916546"/>
        <a:ext cx="1378278" cy="689139"/>
      </dsp:txXfrm>
    </dsp:sp>
    <dsp:sp modelId="{CF849F0C-37EB-446C-A8DB-F4D6BCDA4EE1}">
      <dsp:nvSpPr>
        <dsp:cNvPr id="0" name=""/>
        <dsp:cNvSpPr/>
      </dsp:nvSpPr>
      <dsp:spPr>
        <a:xfrm>
          <a:off x="9068507" y="2937969"/>
          <a:ext cx="1378278" cy="689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Local representatives</a:t>
          </a:r>
        </a:p>
      </dsp:txBody>
      <dsp:txXfrm>
        <a:off x="9068507" y="2937969"/>
        <a:ext cx="1378278" cy="689139"/>
      </dsp:txXfrm>
    </dsp:sp>
    <dsp:sp modelId="{CBCA1072-DDD3-486B-ACED-B7FCE0E0F58D}">
      <dsp:nvSpPr>
        <dsp:cNvPr id="0" name=""/>
        <dsp:cNvSpPr/>
      </dsp:nvSpPr>
      <dsp:spPr>
        <a:xfrm>
          <a:off x="9413077" y="3916546"/>
          <a:ext cx="1378278" cy="689139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Data collectors </a:t>
          </a:r>
        </a:p>
      </dsp:txBody>
      <dsp:txXfrm>
        <a:off x="9413077" y="3916546"/>
        <a:ext cx="1378278" cy="689139"/>
      </dsp:txXfrm>
    </dsp:sp>
    <dsp:sp modelId="{87788631-A958-4649-BA41-E5A622338EFF}">
      <dsp:nvSpPr>
        <dsp:cNvPr id="0" name=""/>
        <dsp:cNvSpPr/>
      </dsp:nvSpPr>
      <dsp:spPr>
        <a:xfrm>
          <a:off x="4065357" y="980814"/>
          <a:ext cx="1378278" cy="689139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(Trial Steering Committee)</a:t>
          </a:r>
        </a:p>
      </dsp:txBody>
      <dsp:txXfrm>
        <a:off x="4065357" y="980814"/>
        <a:ext cx="1378278" cy="689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A8F2702-DAAF-4D42-A4C8-E53690374DBD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5E922E-D282-40C6-B048-8F48F190E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421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1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09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9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5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16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97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Lauren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2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/>
              <a:t>Lauren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3F0176-B472-4BFE-B886-9F8EB3B60F4F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51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94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9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117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Regional reps giving their opinion</a:t>
            </a:r>
            <a:r>
              <a:rPr lang="en-GB" baseline="0" dirty="0"/>
              <a:t> on </a:t>
            </a:r>
            <a:r>
              <a:rPr lang="en-GB" baseline="0" dirty="0" err="1"/>
              <a:t>GeM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922E-D282-40C6-B048-8F48F190E2D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64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10BB-8931-4250-AAEE-C74460FCFDCC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BB11-EE2D-4BB0-B344-363FE23860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A3C0C-0456-4E13-8005-778228AF1588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52244-66AB-42A9-8533-CE8BEEC9F9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F6E23-6189-46BD-AA54-6519C2FFC98E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EA72-AFB0-4BB3-A71C-069ECC6E24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B057-7804-4CE6-AFED-439300395780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AFE6-25B3-48DD-A926-69F7E152FD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EE9CC-DE57-4947-9206-E8FE78222CDB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B8DCA-1767-4D07-8CDD-5D0126E0BC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8F845-2E29-4C3D-BF45-0024E7F6FEDB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A6F54-3C15-494E-8632-2390195464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8FCAC-D6FA-448B-8A26-32AD7CB51696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43F5-37DD-4A6B-950E-924608D0E0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3FA96-EA1D-4870-9CAB-FC4DFA67839C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D539F-550C-4A3A-9B85-8EA9BCB8CB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F891B-4480-4AD3-B868-C7594966A17D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9EC88-4ED2-488B-82AD-60AB7721F0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5D8A9-9709-4B3B-8F04-8B28DC1A735B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96414-081A-4FE9-818D-138CD7B0A8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9F931-1024-47A3-9E76-BA4FB9FB8495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AE156-4E63-47A3-8E20-75CF93E9AD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20BD45-2FC2-4E6A-8759-87E5508BE8D3}" type="datetimeFigureOut">
              <a:rPr lang="en-GB"/>
              <a:pPr>
                <a:defRPr/>
              </a:pPr>
              <a:t>10/04/2018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D2340F-3160-4598-8530-F521DEE320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eamawesomeucf.wikispaces.com/teaching+-+volunteer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o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png"/><Relationship Id="rId5" Type="http://schemas.openxmlformats.org/officeDocument/2006/relationships/diagramData" Target="../diagrams/data2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diagramDrawing" Target="../diagrams/drawing2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\\ADF\Storage\C\W\CXW626\My Pictures\GeMR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61" y="260648"/>
            <a:ext cx="28098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3432236" y="280722"/>
            <a:ext cx="8280920" cy="4278337"/>
          </a:xfrm>
        </p:spPr>
        <p:txBody>
          <a:bodyPr/>
          <a:lstStyle/>
          <a:p>
            <a:r>
              <a:rPr lang="en-GB" sz="4000" dirty="0">
                <a:latin typeface="Cambria" panose="02040503050406030204" pitchFamily="18" charset="0"/>
              </a:rPr>
              <a:t>The Geriatric Medicine Research Collaborative (</a:t>
            </a:r>
            <a:r>
              <a:rPr lang="en-GB" sz="4000" dirty="0" err="1">
                <a:latin typeface="Cambria" panose="02040503050406030204" pitchFamily="18" charset="0"/>
              </a:rPr>
              <a:t>GeMRC</a:t>
            </a:r>
            <a:r>
              <a:rPr lang="en-GB" sz="4000" dirty="0">
                <a:latin typeface="Cambria" panose="02040503050406030204" pitchFamily="18" charset="0"/>
              </a:rPr>
              <a:t>): inception and dissemination of a new national trainee-led research collaborative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15D57E-3E26-4F96-9707-EE5A76B7E409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B244CA-2579-4B5D-8818-F97895EAFAAE}"/>
                </a:ext>
              </a:extLst>
            </p:cNvPr>
            <p:cNvSpPr/>
            <p:nvPr/>
          </p:nvSpPr>
          <p:spPr>
            <a:xfrm>
              <a:off x="0" y="5933543"/>
              <a:ext cx="12192000" cy="1022931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EFCDB1-0232-49E3-A577-6B4411B4ACFE}"/>
                </a:ext>
              </a:extLst>
            </p:cNvPr>
            <p:cNvSpPr txBox="1"/>
            <p:nvPr/>
          </p:nvSpPr>
          <p:spPr>
            <a:xfrm>
              <a:off x="191344" y="6033258"/>
              <a:ext cx="4752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+mj-lt"/>
                </a:rPr>
                <a:t>http://gemresearchuk.wixsite.com/national</a:t>
              </a:r>
            </a:p>
          </p:txBody>
        </p:sp>
        <p:pic>
          <p:nvPicPr>
            <p:cNvPr id="9" name="Picture 2" descr="Image result">
              <a:extLst>
                <a:ext uri="{FF2B5EF4-FFF2-40B4-BE49-F238E27FC236}">
                  <a16:creationId xmlns:a16="http://schemas.microsoft.com/office/drawing/2014/main" id="{442C81E2-E851-4713-BE79-19B0F25A1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6494866"/>
              <a:ext cx="442476" cy="359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0BB1C-5602-4EB6-9283-711CA5EBEC15}"/>
                </a:ext>
              </a:extLst>
            </p:cNvPr>
            <p:cNvSpPr txBox="1"/>
            <p:nvPr/>
          </p:nvSpPr>
          <p:spPr>
            <a:xfrm>
              <a:off x="633820" y="6458274"/>
              <a:ext cx="2365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+mj-lt"/>
                </a:rPr>
                <a:t>@</a:t>
              </a:r>
              <a:r>
                <a:rPr lang="en-GB" dirty="0" err="1">
                  <a:solidFill>
                    <a:schemeClr val="bg1"/>
                  </a:solidFill>
                  <a:latin typeface="+mj-lt"/>
                </a:rPr>
                <a:t>gemresearchuk</a:t>
              </a:r>
              <a:endParaRPr lang="en-GB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5D0A184-FA39-4B42-ADF8-0966F594A4A1}"/>
              </a:ext>
            </a:extLst>
          </p:cNvPr>
          <p:cNvSpPr/>
          <p:nvPr/>
        </p:nvSpPr>
        <p:spPr>
          <a:xfrm>
            <a:off x="412582" y="399257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+mj-lt"/>
              </a:rPr>
              <a:t>Dr Carly Welch MBChB MRCP(UK) </a:t>
            </a:r>
            <a:r>
              <a:rPr lang="en-GB" dirty="0" err="1">
                <a:latin typeface="+mj-lt"/>
              </a:rPr>
              <a:t>MAcadMEd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ACF ST5 Geriatric Medicine</a:t>
            </a:r>
          </a:p>
          <a:p>
            <a:r>
              <a:rPr lang="en-GB" dirty="0">
                <a:latin typeface="+mj-lt"/>
              </a:rPr>
              <a:t>Dr Lauren </a:t>
            </a:r>
            <a:r>
              <a:rPr lang="en-GB" dirty="0" err="1">
                <a:latin typeface="+mj-lt"/>
              </a:rPr>
              <a:t>McCluskey</a:t>
            </a:r>
            <a:r>
              <a:rPr lang="en-GB" dirty="0">
                <a:latin typeface="+mj-lt"/>
              </a:rPr>
              <a:t> BSc MBChB MRCP(UK)</a:t>
            </a:r>
          </a:p>
          <a:p>
            <a:r>
              <a:rPr lang="en-GB" dirty="0">
                <a:latin typeface="+mj-lt"/>
              </a:rPr>
              <a:t>ACF ST5 Geriatric Medicine</a:t>
            </a:r>
          </a:p>
          <a:p>
            <a:endParaRPr lang="en-GB" i="1" dirty="0">
              <a:latin typeface="+mj-lt"/>
            </a:endParaRPr>
          </a:p>
          <a:p>
            <a:r>
              <a:rPr lang="en-GB" i="1" dirty="0">
                <a:latin typeface="+mj-lt"/>
              </a:rPr>
              <a:t>On behalf of </a:t>
            </a:r>
            <a:r>
              <a:rPr lang="en-GB" i="1" dirty="0" err="1">
                <a:latin typeface="+mj-lt"/>
              </a:rPr>
              <a:t>GeM</a:t>
            </a:r>
            <a:r>
              <a:rPr lang="en-GB" i="1" dirty="0">
                <a:latin typeface="+mj-lt"/>
              </a:rPr>
              <a:t> Research UK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600202"/>
            <a:ext cx="9518847" cy="4204474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400" dirty="0">
                <a:solidFill>
                  <a:srgbClr val="FF0000"/>
                </a:solidFill>
              </a:rPr>
              <a:t>One paper </a:t>
            </a:r>
            <a:r>
              <a:rPr lang="en-GB" sz="2400" dirty="0"/>
              <a:t>submitted to Journal of Medical Internet Research: Research Protocols - authorship will include all regional leads and start up committee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400" dirty="0"/>
              <a:t>Awarded</a:t>
            </a:r>
            <a:r>
              <a:rPr lang="en-GB" sz="2400" dirty="0">
                <a:solidFill>
                  <a:srgbClr val="FF0000"/>
                </a:solidFill>
              </a:rPr>
              <a:t> £1000 WMBGS Start-Up Grant </a:t>
            </a:r>
            <a:r>
              <a:rPr lang="en-GB" sz="2400" dirty="0"/>
              <a:t>- for internet upgrade, teleconferencing, PPI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400" dirty="0"/>
              <a:t>Three national audits and one national survey completed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400" dirty="0">
                <a:solidFill>
                  <a:srgbClr val="FF0000"/>
                </a:solidFill>
              </a:rPr>
              <a:t>Four abstracts</a:t>
            </a:r>
            <a:r>
              <a:rPr lang="en-GB" sz="2400" dirty="0"/>
              <a:t> submitted and accepted to</a:t>
            </a:r>
            <a:r>
              <a:rPr lang="en-GB" sz="2400" dirty="0">
                <a:solidFill>
                  <a:srgbClr val="FF0000"/>
                </a:solidFill>
              </a:rPr>
              <a:t> Spring National BGS meeting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400" dirty="0"/>
              <a:t>- platform presentation, </a:t>
            </a:r>
            <a:r>
              <a:rPr lang="en-GB" sz="2400" dirty="0">
                <a:solidFill>
                  <a:srgbClr val="FF0000"/>
                </a:solidFill>
              </a:rPr>
              <a:t>three posters</a:t>
            </a:r>
            <a:r>
              <a:rPr lang="en-GB" sz="2400" dirty="0"/>
              <a:t>; all involved included as authors!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5EF71C-2EEB-4429-A565-9AD9F79B296C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AD8C95-2814-45C2-8B8D-D64958D0AE84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A2D6DE-0191-4E01-8D3D-4B3D934E741D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23F6A5-D868-4603-8AAE-D8375755CCA7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0" name="Picture 2" descr="Image result">
                <a:extLst>
                  <a:ext uri="{FF2B5EF4-FFF2-40B4-BE49-F238E27FC236}">
                    <a16:creationId xmlns:a16="http://schemas.microsoft.com/office/drawing/2014/main" id="{378A3C72-0B37-4123-803B-D58337A0E7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ABCD17-D61D-4F2C-A490-2B4DF668C835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55863AD-96BB-41ED-A7FA-7B377A21C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B4CBB4-20C9-463F-BF0D-E36DD1889F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20" r="30289"/>
          <a:stretch/>
        </p:blipFill>
        <p:spPr>
          <a:xfrm rot="1264843">
            <a:off x="9876386" y="2496305"/>
            <a:ext cx="1690123" cy="24122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Completed and ongoing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600202"/>
            <a:ext cx="11377264" cy="420447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2500" b="1" dirty="0"/>
              <a:t>Perioperative management of anaemia in patients with fractured necks of femurs*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/>
              <a:t>	Data from </a:t>
            </a:r>
            <a:r>
              <a:rPr lang="en-GB" sz="2500" dirty="0">
                <a:solidFill>
                  <a:srgbClr val="FF0000"/>
                </a:solidFill>
              </a:rPr>
              <a:t>309 patients </a:t>
            </a:r>
            <a:r>
              <a:rPr lang="en-GB" sz="2500" dirty="0"/>
              <a:t>from </a:t>
            </a:r>
            <a:r>
              <a:rPr lang="en-GB" sz="2500" dirty="0">
                <a:solidFill>
                  <a:srgbClr val="FF0000"/>
                </a:solidFill>
              </a:rPr>
              <a:t>six hospitals</a:t>
            </a:r>
          </a:p>
          <a:p>
            <a:pPr marL="0" indent="0">
              <a:lnSpc>
                <a:spcPct val="80000"/>
              </a:lnSpc>
              <a:buNone/>
            </a:pPr>
            <a:endParaRPr lang="en-GB" sz="25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500" b="1" dirty="0"/>
              <a:t>Service evaluation of mouth care assessment in UK hospitals*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/>
              <a:t>	Data from </a:t>
            </a:r>
            <a:r>
              <a:rPr lang="en-GB" sz="2500" dirty="0">
                <a:solidFill>
                  <a:srgbClr val="FF0000"/>
                </a:solidFill>
              </a:rPr>
              <a:t>287 patients </a:t>
            </a:r>
            <a:r>
              <a:rPr lang="en-GB" sz="2500" dirty="0"/>
              <a:t>from </a:t>
            </a:r>
            <a:r>
              <a:rPr lang="en-GB" sz="2500" dirty="0">
                <a:solidFill>
                  <a:srgbClr val="FF0000"/>
                </a:solidFill>
              </a:rPr>
              <a:t>15 hospitals</a:t>
            </a:r>
          </a:p>
          <a:p>
            <a:pPr marL="0" indent="0">
              <a:lnSpc>
                <a:spcPct val="80000"/>
              </a:lnSpc>
              <a:buNone/>
            </a:pPr>
            <a:endParaRPr lang="en-GB" sz="25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500" b="1" dirty="0"/>
              <a:t>Evaluation of knowledge of mouth care assessment amongst UK medical doctors*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/>
              <a:t>	</a:t>
            </a:r>
            <a:r>
              <a:rPr lang="en-GB" sz="2500" dirty="0">
                <a:solidFill>
                  <a:srgbClr val="FF0000"/>
                </a:solidFill>
              </a:rPr>
              <a:t>134 responses </a:t>
            </a:r>
            <a:r>
              <a:rPr lang="en-GB" sz="2500" dirty="0"/>
              <a:t>from </a:t>
            </a:r>
            <a:r>
              <a:rPr lang="en-GB" sz="2500" dirty="0">
                <a:solidFill>
                  <a:srgbClr val="FF0000"/>
                </a:solidFill>
              </a:rPr>
              <a:t>nine different regions</a:t>
            </a:r>
          </a:p>
          <a:p>
            <a:pPr marL="0" indent="0">
              <a:lnSpc>
                <a:spcPct val="80000"/>
              </a:lnSpc>
              <a:buNone/>
            </a:pPr>
            <a:endParaRPr lang="en-GB" sz="25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500" b="1" dirty="0"/>
              <a:t>Evaluation of assessment and recognition of delirium in UK hospitals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/>
              <a:t>	Collection of follow-up data ongoing prior to analysis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/>
              <a:t>	</a:t>
            </a:r>
            <a:r>
              <a:rPr lang="en-GB" sz="2500" dirty="0">
                <a:solidFill>
                  <a:srgbClr val="FF0000"/>
                </a:solidFill>
              </a:rPr>
              <a:t>67 hospitals registered </a:t>
            </a:r>
            <a:r>
              <a:rPr lang="en-GB" sz="2500" dirty="0"/>
              <a:t>to participate</a:t>
            </a:r>
          </a:p>
          <a:p>
            <a:pPr marL="0" indent="0">
              <a:lnSpc>
                <a:spcPct val="80000"/>
              </a:lnSpc>
              <a:buNone/>
            </a:pPr>
            <a:endParaRPr lang="en-GB" sz="25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500" b="1" dirty="0" err="1"/>
              <a:t>FErric</a:t>
            </a:r>
            <a:r>
              <a:rPr lang="en-GB" sz="2500" b="1" dirty="0"/>
              <a:t> </a:t>
            </a:r>
            <a:r>
              <a:rPr lang="en-GB" sz="2500" b="1" dirty="0" err="1"/>
              <a:t>carboxymaltose</a:t>
            </a:r>
            <a:r>
              <a:rPr lang="en-GB" sz="2500" b="1" dirty="0"/>
              <a:t> prevents blood </a:t>
            </a:r>
            <a:r>
              <a:rPr lang="en-GB" sz="2500" b="1" dirty="0" err="1"/>
              <a:t>proDuct</a:t>
            </a:r>
            <a:r>
              <a:rPr lang="en-GB" sz="2500" b="1" dirty="0"/>
              <a:t> usage following Operative management of neck of Femur Fractures (FEND-OFF)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/>
              <a:t>	Funding application being refined for NIHR </a:t>
            </a:r>
            <a:r>
              <a:rPr lang="en-GB" sz="2500" dirty="0" err="1"/>
              <a:t>RfPB</a:t>
            </a:r>
            <a:r>
              <a:rPr lang="en-GB" sz="2500" dirty="0"/>
              <a:t> – extended feasibility trial			</a:t>
            </a:r>
          </a:p>
          <a:p>
            <a:pPr marL="0" indent="0">
              <a:lnSpc>
                <a:spcPct val="80000"/>
              </a:lnSpc>
              <a:buNone/>
            </a:pPr>
            <a:endParaRPr lang="en-GB" sz="25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9E727E-4DB4-46F6-9140-4FFC6D0C75B0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5D88AB-2A4C-496A-8F8D-925669A23CA3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42FC18-4484-467D-9DE5-FC6D1BFFD09A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F68FE1-6B37-4FAC-A325-4F4A28E41D04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0" name="Picture 2" descr="Image result">
                <a:extLst>
                  <a:ext uri="{FF2B5EF4-FFF2-40B4-BE49-F238E27FC236}">
                    <a16:creationId xmlns:a16="http://schemas.microsoft.com/office/drawing/2014/main" id="{1B651B79-3BF7-4DFC-B925-068D747299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C8C2EB-1453-4521-A710-0045E8647C26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1D7E55F-6524-493D-B213-3FB7A1BBA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B19F11-7493-4F33-8724-ACA8538BB12E}"/>
              </a:ext>
            </a:extLst>
          </p:cNvPr>
          <p:cNvSpPr txBox="1"/>
          <p:nvPr/>
        </p:nvSpPr>
        <p:spPr>
          <a:xfrm>
            <a:off x="9576266" y="5517232"/>
            <a:ext cx="2592288" cy="37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  <a:r>
              <a:rPr lang="en-GB" dirty="0">
                <a:latin typeface="+mj-lt"/>
              </a:rPr>
              <a:t>Posters on display here!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D4BC46-C3A7-4BE9-85A4-95F88E2388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20" r="30289"/>
          <a:stretch/>
        </p:blipFill>
        <p:spPr>
          <a:xfrm rot="1264843">
            <a:off x="9789249" y="2068058"/>
            <a:ext cx="1690123" cy="2412268"/>
          </a:xfrm>
          <a:prstGeom prst="rect">
            <a:avLst/>
          </a:prstGeom>
        </p:spPr>
      </p:pic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3F1740D4-7044-4BDE-BF11-899CA5451B7E}"/>
              </a:ext>
            </a:extLst>
          </p:cNvPr>
          <p:cNvSpPr/>
          <p:nvPr/>
        </p:nvSpPr>
        <p:spPr>
          <a:xfrm>
            <a:off x="288382" y="1527369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13C4D998-8D92-44AF-BBA6-5EB600119783}"/>
              </a:ext>
            </a:extLst>
          </p:cNvPr>
          <p:cNvSpPr/>
          <p:nvPr/>
        </p:nvSpPr>
        <p:spPr>
          <a:xfrm>
            <a:off x="288382" y="2276872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9447E1DC-79E4-44B4-8E94-9D6A98E91FEF}"/>
              </a:ext>
            </a:extLst>
          </p:cNvPr>
          <p:cNvSpPr/>
          <p:nvPr/>
        </p:nvSpPr>
        <p:spPr>
          <a:xfrm>
            <a:off x="295496" y="3072534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12C80851-C0CD-408A-A17B-6BA0F7C57276}"/>
              </a:ext>
            </a:extLst>
          </p:cNvPr>
          <p:cNvSpPr/>
          <p:nvPr/>
        </p:nvSpPr>
        <p:spPr>
          <a:xfrm>
            <a:off x="310387" y="3851047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0C0A30CA-0692-45C5-AD92-2CD69276CAD9}"/>
              </a:ext>
            </a:extLst>
          </p:cNvPr>
          <p:cNvSpPr/>
          <p:nvPr/>
        </p:nvSpPr>
        <p:spPr>
          <a:xfrm>
            <a:off x="294407" y="4870753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get involved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8006680" cy="4277658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Log on (chat online), Tweet us, email us, talk to us!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Contact your </a:t>
            </a:r>
            <a:r>
              <a:rPr lang="en-GB" dirty="0">
                <a:solidFill>
                  <a:srgbClr val="FF0000"/>
                </a:solidFill>
              </a:rPr>
              <a:t>regional rep </a:t>
            </a:r>
            <a:r>
              <a:rPr lang="en-GB" dirty="0"/>
              <a:t>about ongoing projects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	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FF0000"/>
                </a:solidFill>
              </a:rPr>
              <a:t>Volunteer </a:t>
            </a:r>
            <a:r>
              <a:rPr lang="en-GB" dirty="0"/>
              <a:t>as a local rep if your hospital doesn’t have one (or regional if you are from Scotland or Oxford!)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Suggest any </a:t>
            </a:r>
            <a:r>
              <a:rPr lang="en-GB" dirty="0">
                <a:solidFill>
                  <a:srgbClr val="FF0000"/>
                </a:solidFill>
              </a:rPr>
              <a:t>project ideas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b="1" dirty="0"/>
              <a:t>Help us spread our collaborative!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DEC61B-CFC8-445A-8DFF-3955BE917E30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0A81A5-02FB-4C5A-AC1C-23A0E850E7BF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1F1437B-E524-4185-A4EC-42D474265D43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687E8D-5AF6-425C-B068-B9E7EDF2CC0F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0" name="Picture 2" descr="Image result">
                <a:extLst>
                  <a:ext uri="{FF2B5EF4-FFF2-40B4-BE49-F238E27FC236}">
                    <a16:creationId xmlns:a16="http://schemas.microsoft.com/office/drawing/2014/main" id="{99795297-2135-4D0E-928F-43F3904570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3CC39F-EB8D-44E1-9D6C-AC864C31CFE2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5C18444-97D8-4127-B366-CCF707BD8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B61DFF-FB3D-4B2E-855C-D6CD4D993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29397" y="1988840"/>
            <a:ext cx="3209032" cy="32090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Suggestions for future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04474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/>
              <a:t>Go to </a:t>
            </a:r>
            <a:r>
              <a:rPr lang="en-GB" sz="2800" dirty="0">
                <a:hlinkClick r:id="rId3"/>
              </a:rPr>
              <a:t>www.slido.com</a:t>
            </a: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Type in code: </a:t>
            </a:r>
            <a:r>
              <a:rPr lang="en-GB" sz="2800" b="1" dirty="0"/>
              <a:t>Z520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Select all the projects you would be interested in taking part in (can select multiple!)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407D25-A3E4-425E-9DBA-07343F12676A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077FC6-B5A9-4E7E-B895-2C9DFA650A22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E337BA-0DB5-4714-9BE1-A8F70CB60404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BD97B8-C05F-4913-8F19-ECBCC1C890C0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9" name="Picture 2" descr="Image result">
                <a:extLst>
                  <a:ext uri="{FF2B5EF4-FFF2-40B4-BE49-F238E27FC236}">
                    <a16:creationId xmlns:a16="http://schemas.microsoft.com/office/drawing/2014/main" id="{9A5F9E25-0BF7-4EFA-80CB-F3E5A670B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8EEDDD-2FCE-480D-9018-F38E0E999A10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693569E-CB18-4D9F-91D6-A65710015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533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247915"/>
              </p:ext>
            </p:extLst>
          </p:nvPr>
        </p:nvGraphicFramePr>
        <p:xfrm>
          <a:off x="407368" y="1412776"/>
          <a:ext cx="11175032" cy="439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Take home points</a:t>
            </a:r>
          </a:p>
        </p:txBody>
      </p:sp>
      <p:sp>
        <p:nvSpPr>
          <p:cNvPr id="11" name="Round Same Side Corner Rectangle 4"/>
          <p:cNvSpPr/>
          <p:nvPr/>
        </p:nvSpPr>
        <p:spPr>
          <a:xfrm>
            <a:off x="7751764" y="1454151"/>
            <a:ext cx="1563687" cy="1746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0688" tIns="15240" rIns="15240" bIns="15240" spcCol="1270" anchor="ctr"/>
          <a:lstStyle/>
          <a:p>
            <a:pPr marL="0" lvl="1" defTabSz="1066800" fontAlgn="auto">
              <a:lnSpc>
                <a:spcPct val="90000"/>
              </a:lnSpc>
              <a:spcAft>
                <a:spcPct val="15000"/>
              </a:spcAft>
              <a:defRPr/>
            </a:pPr>
            <a:endParaRPr lang="en-GB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7B5C6-7877-44B2-889E-BC5C71908F99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BC8199-0B22-42FE-9B20-68EE36709677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A9BEAC1-81D8-4FB2-A842-7C9008D56A09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C4C687-172D-4945-8171-B8315967C26A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2" name="Picture 2" descr="Image result">
                <a:extLst>
                  <a:ext uri="{FF2B5EF4-FFF2-40B4-BE49-F238E27FC236}">
                    <a16:creationId xmlns:a16="http://schemas.microsoft.com/office/drawing/2014/main" id="{9595B496-218A-45CE-9796-81315611E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AF1495-95D0-484C-9378-9FB24B7E3196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9F0B93A-142F-44FD-800B-903428743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440379" cy="42675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Research collaboratives exist for many other specialties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Most notable – </a:t>
            </a:r>
            <a:r>
              <a:rPr lang="en-GB" dirty="0">
                <a:solidFill>
                  <a:srgbClr val="FF0000"/>
                </a:solidFill>
              </a:rPr>
              <a:t>general surgery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Initially “</a:t>
            </a:r>
            <a:r>
              <a:rPr lang="en-GB" dirty="0">
                <a:solidFill>
                  <a:srgbClr val="FF0000"/>
                </a:solidFill>
              </a:rPr>
              <a:t>West Midlands Research Collaborative</a:t>
            </a:r>
            <a:r>
              <a:rPr lang="en-GB" dirty="0"/>
              <a:t>”, developed links to form “National Surgical Research Collaborative” and now “</a:t>
            </a:r>
            <a:r>
              <a:rPr lang="en-GB" dirty="0" err="1"/>
              <a:t>GlobalSurg</a:t>
            </a:r>
            <a:r>
              <a:rPr lang="en-GB" dirty="0"/>
              <a:t>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Increased </a:t>
            </a:r>
            <a:r>
              <a:rPr lang="en-GB" dirty="0">
                <a:solidFill>
                  <a:srgbClr val="FF0000"/>
                </a:solidFill>
              </a:rPr>
              <a:t>trainee participation </a:t>
            </a:r>
            <a:r>
              <a:rPr lang="en-GB" dirty="0"/>
              <a:t>in research</a:t>
            </a:r>
          </a:p>
          <a:p>
            <a:pPr marL="0" indent="0">
              <a:buNone/>
            </a:pPr>
            <a:r>
              <a:rPr lang="en-GB" dirty="0"/>
              <a:t>PubMed citable publications for all collaborators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RCTs</a:t>
            </a:r>
            <a:r>
              <a:rPr lang="en-GB" dirty="0"/>
              <a:t> performed with small(</a:t>
            </a:r>
            <a:r>
              <a:rPr lang="en-GB" dirty="0" err="1"/>
              <a:t>ish</a:t>
            </a:r>
            <a:r>
              <a:rPr lang="en-GB" dirty="0"/>
              <a:t>) budgets by early career researchers – early impact on patient care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3FACFC-3406-4A7B-9A50-C7807E0B4186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9D2B99B-3ACD-445A-9AEF-FED5BFE9118F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8790A78-A030-4FFB-940D-1B93A2F8FB4F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123037-5A96-4AEE-AE25-43C0FCFB117F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0" name="Picture 2" descr="Image result">
                <a:extLst>
                  <a:ext uri="{FF2B5EF4-FFF2-40B4-BE49-F238E27FC236}">
                    <a16:creationId xmlns:a16="http://schemas.microsoft.com/office/drawing/2014/main" id="{111760C6-ABD0-4DF4-82E4-3157D91D05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E9D457-F285-43CB-B0C8-C995487254CF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8D9943A-7CF4-4A12-9E02-FF362E3A4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307AFC-E54F-47F0-93F5-C937B5062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8" t="12182" r="37006" b="32142"/>
          <a:stretch/>
        </p:blipFill>
        <p:spPr>
          <a:xfrm>
            <a:off x="7059489" y="1298999"/>
            <a:ext cx="3825880" cy="21300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58B12-5A72-4615-86A0-4BEC2B3AFB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68" t="20658" r="37006" b="5806"/>
          <a:stretch/>
        </p:blipFill>
        <p:spPr>
          <a:xfrm>
            <a:off x="7883241" y="3031592"/>
            <a:ext cx="3825879" cy="28132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1A69C20-723A-4AA9-A2B7-B9BF956B34FF}"/>
              </a:ext>
            </a:extLst>
          </p:cNvPr>
          <p:cNvSpPr/>
          <p:nvPr/>
        </p:nvSpPr>
        <p:spPr>
          <a:xfrm>
            <a:off x="6888088" y="2779144"/>
            <a:ext cx="2520279" cy="256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909606BC-B128-4D26-BA7C-47A64C7333AF}"/>
              </a:ext>
            </a:extLst>
          </p:cNvPr>
          <p:cNvCxnSpPr>
            <a:endCxn id="4" idx="1"/>
          </p:cNvCxnSpPr>
          <p:nvPr/>
        </p:nvCxnSpPr>
        <p:spPr>
          <a:xfrm rot="16200000" flipH="1">
            <a:off x="6701305" y="3256281"/>
            <a:ext cx="1530610" cy="83326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Purpose and premise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1600202"/>
            <a:ext cx="5112568" cy="4204474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Move from the </a:t>
            </a:r>
            <a:r>
              <a:rPr lang="en-GB" dirty="0">
                <a:solidFill>
                  <a:srgbClr val="FF0000"/>
                </a:solidFill>
              </a:rPr>
              <a:t>traditional view </a:t>
            </a:r>
            <a:r>
              <a:rPr lang="en-GB" dirty="0"/>
              <a:t>of research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>
                <a:solidFill>
                  <a:srgbClr val="FF0000"/>
                </a:solidFill>
              </a:rPr>
              <a:t>Opportunities</a:t>
            </a:r>
            <a:r>
              <a:rPr lang="en-GB" dirty="0"/>
              <a:t> for more trainees to get involved in research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Facilitate trainees to gain </a:t>
            </a:r>
            <a:r>
              <a:rPr lang="en-GB" dirty="0">
                <a:solidFill>
                  <a:srgbClr val="FF0000"/>
                </a:solidFill>
              </a:rPr>
              <a:t>competencies</a:t>
            </a:r>
            <a:r>
              <a:rPr lang="en-GB" dirty="0"/>
              <a:t> in audit, research, and QIP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dirty="0"/>
              <a:t>Conduct research with </a:t>
            </a:r>
            <a:r>
              <a:rPr lang="en-GB" dirty="0">
                <a:solidFill>
                  <a:srgbClr val="FF0000"/>
                </a:solidFill>
              </a:rPr>
              <a:t>early impact </a:t>
            </a:r>
            <a:r>
              <a:rPr lang="en-GB" dirty="0"/>
              <a:t>on patient care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F233A6-3954-4DE5-A500-0354BDCECC6E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BF693E7-DE42-483A-A148-085B23938632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97DEA63-AFC0-4CB3-9966-264C48590D3D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C4E2D8-214C-4946-91AE-C1BAC196A833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0" name="Picture 2" descr="Image result">
                <a:extLst>
                  <a:ext uri="{FF2B5EF4-FFF2-40B4-BE49-F238E27FC236}">
                    <a16:creationId xmlns:a16="http://schemas.microsoft.com/office/drawing/2014/main" id="{30D6D425-C1A0-4C31-AD55-E121C2CD2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FEBCA0-F989-4F31-9A92-92B086AC3FB8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A68E500-3EB8-406C-8BAA-285E20367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lowchart: Merge 1">
            <a:extLst>
              <a:ext uri="{FF2B5EF4-FFF2-40B4-BE49-F238E27FC236}">
                <a16:creationId xmlns:a16="http://schemas.microsoft.com/office/drawing/2014/main" id="{3B2E3AB7-15E0-48AD-B334-7EC7A100075E}"/>
              </a:ext>
            </a:extLst>
          </p:cNvPr>
          <p:cNvSpPr/>
          <p:nvPr/>
        </p:nvSpPr>
        <p:spPr>
          <a:xfrm rot="16200000">
            <a:off x="763039" y="1622414"/>
            <a:ext cx="229816" cy="244622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id="{44BBD059-DA8D-4946-96FA-FA0555C8A2E3}"/>
              </a:ext>
            </a:extLst>
          </p:cNvPr>
          <p:cNvSpPr/>
          <p:nvPr/>
        </p:nvSpPr>
        <p:spPr>
          <a:xfrm rot="16200000">
            <a:off x="773216" y="2307565"/>
            <a:ext cx="229816" cy="244622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Merge 13">
            <a:extLst>
              <a:ext uri="{FF2B5EF4-FFF2-40B4-BE49-F238E27FC236}">
                <a16:creationId xmlns:a16="http://schemas.microsoft.com/office/drawing/2014/main" id="{488B92DA-8306-4B9B-BF56-DDC3D711E0D6}"/>
              </a:ext>
            </a:extLst>
          </p:cNvPr>
          <p:cNvSpPr/>
          <p:nvPr/>
        </p:nvSpPr>
        <p:spPr>
          <a:xfrm rot="16200000">
            <a:off x="773216" y="3260818"/>
            <a:ext cx="229816" cy="244622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Merge 14">
            <a:extLst>
              <a:ext uri="{FF2B5EF4-FFF2-40B4-BE49-F238E27FC236}">
                <a16:creationId xmlns:a16="http://schemas.microsoft.com/office/drawing/2014/main" id="{9A625C69-8E41-4B61-A1B9-68B7D226F952}"/>
              </a:ext>
            </a:extLst>
          </p:cNvPr>
          <p:cNvSpPr/>
          <p:nvPr/>
        </p:nvSpPr>
        <p:spPr>
          <a:xfrm rot="16200000">
            <a:off x="746213" y="4190906"/>
            <a:ext cx="229816" cy="244622"/>
          </a:xfrm>
          <a:prstGeom prst="flowChartMer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4992E4-68C5-4196-B05A-066A7CBB9C6D}"/>
              </a:ext>
            </a:extLst>
          </p:cNvPr>
          <p:cNvSpPr/>
          <p:nvPr/>
        </p:nvSpPr>
        <p:spPr>
          <a:xfrm>
            <a:off x="6592288" y="2101318"/>
            <a:ext cx="53875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200" dirty="0">
                <a:latin typeface="+mj-lt"/>
              </a:rPr>
              <a:t>Flexible approach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200" dirty="0">
              <a:latin typeface="+mj-lt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200" dirty="0">
                <a:latin typeface="+mj-lt"/>
              </a:rPr>
              <a:t>All collaborators </a:t>
            </a:r>
            <a:r>
              <a:rPr lang="en-GB" sz="2200" dirty="0">
                <a:solidFill>
                  <a:srgbClr val="FF0000"/>
                </a:solidFill>
                <a:latin typeface="+mj-lt"/>
              </a:rPr>
              <a:t>acknowledged</a:t>
            </a:r>
            <a:r>
              <a:rPr lang="en-GB" sz="2200" dirty="0">
                <a:latin typeface="+mj-lt"/>
              </a:rPr>
              <a:t> in presentations and publications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200" dirty="0">
              <a:latin typeface="+mj-lt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200" dirty="0">
                <a:latin typeface="+mj-lt"/>
              </a:rPr>
              <a:t>Modelled on surgical collaborative (</a:t>
            </a:r>
            <a:r>
              <a:rPr lang="en-GB" sz="2200" b="1" dirty="0">
                <a:latin typeface="+mj-lt"/>
              </a:rPr>
              <a:t>WMRC</a:t>
            </a:r>
            <a:r>
              <a:rPr lang="en-GB" sz="2200" dirty="0">
                <a:latin typeface="+mj-lt"/>
              </a:rPr>
              <a:t>)</a:t>
            </a:r>
          </a:p>
        </p:txBody>
      </p:sp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A0F00CB6-9396-4FCD-8EEC-0DA3F2D7680F}"/>
              </a:ext>
            </a:extLst>
          </p:cNvPr>
          <p:cNvSpPr/>
          <p:nvPr/>
        </p:nvSpPr>
        <p:spPr>
          <a:xfrm>
            <a:off x="6340622" y="2169235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tar: 4 Points 19">
            <a:extLst>
              <a:ext uri="{FF2B5EF4-FFF2-40B4-BE49-F238E27FC236}">
                <a16:creationId xmlns:a16="http://schemas.microsoft.com/office/drawing/2014/main" id="{EAD53072-2568-4944-B4F5-3C820484472C}"/>
              </a:ext>
            </a:extLst>
          </p:cNvPr>
          <p:cNvSpPr/>
          <p:nvPr/>
        </p:nvSpPr>
        <p:spPr>
          <a:xfrm>
            <a:off x="6340622" y="3832745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5A4F6362-D47F-443D-BF4B-3284A96E02F5}"/>
              </a:ext>
            </a:extLst>
          </p:cNvPr>
          <p:cNvSpPr/>
          <p:nvPr/>
        </p:nvSpPr>
        <p:spPr>
          <a:xfrm>
            <a:off x="6340622" y="2849191"/>
            <a:ext cx="248400" cy="283170"/>
          </a:xfrm>
          <a:prstGeom prst="star4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Meeting  28</a:t>
            </a:r>
            <a:r>
              <a:rPr lang="en-GB" baseline="30000" dirty="0"/>
              <a:t>th</a:t>
            </a:r>
            <a:r>
              <a:rPr lang="en-GB" dirty="0"/>
              <a:t> September 2017</a:t>
            </a:r>
          </a:p>
        </p:txBody>
      </p:sp>
      <p:pic>
        <p:nvPicPr>
          <p:cNvPr id="17410" name="Content Placeholder 4" descr="A group of people sitting at a table in front of a curtain&#10;&#10;Description generated with very high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95600" y="1268760"/>
            <a:ext cx="7344816" cy="4118588"/>
          </a:xfrm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838959" y="3557267"/>
            <a:ext cx="647700" cy="79216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5857754" y="3505416"/>
            <a:ext cx="647700" cy="7921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7400048" y="4247732"/>
            <a:ext cx="1252090" cy="1327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6240300" y="4243118"/>
            <a:ext cx="863813" cy="13321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685054" y="5391807"/>
            <a:ext cx="1368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+mj-lt"/>
              </a:rPr>
              <a:t>Pizza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8246260" y="5391807"/>
            <a:ext cx="1331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+mj-lt"/>
              </a:rPr>
              <a:t>Beer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4F64FD-7A0E-4ECB-96F9-FD5378FF6576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FA351BD-C2A0-4AD0-94FB-61DFAC357959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4DF464-8656-4E12-968B-155F9410CA78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9ABD05-45F4-4FCF-9BCA-E94E2B044856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16" name="Picture 2" descr="Image result">
                <a:extLst>
                  <a:ext uri="{FF2B5EF4-FFF2-40B4-BE49-F238E27FC236}">
                    <a16:creationId xmlns:a16="http://schemas.microsoft.com/office/drawing/2014/main" id="{A7FA1F55-DBAF-42BA-9280-7909CA1932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11483E-C328-4CF9-8890-0565F74D1475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B26B1EB-380A-41CB-82EC-D410446C4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Oval 4">
            <a:extLst>
              <a:ext uri="{FF2B5EF4-FFF2-40B4-BE49-F238E27FC236}">
                <a16:creationId xmlns:a16="http://schemas.microsoft.com/office/drawing/2014/main" id="{E685E632-52CA-4B21-90E1-A5219EC00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60" y="2610268"/>
            <a:ext cx="1886000" cy="1091269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28081CA7-5524-452C-B2FC-9EBFF586C0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48329" y="2605808"/>
            <a:ext cx="1440160" cy="1751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344AEFC3-5CE8-4F14-A714-CF60FC4B8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3867" y="2316087"/>
            <a:ext cx="158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+mj-lt"/>
              </a:rPr>
              <a:t>Website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8CBB-23B1-4181-85DA-1B24376D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 of our collaborative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AC6C5E-CE63-4C9D-B19F-C64FFE3ABF6A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B778C7-BCE8-4A75-B103-15A5F2BAB365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3053C7-D531-42CB-BA98-279B479291D2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57EE-41F8-4093-8601-42CD6B058327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9" name="Picture 2" descr="Image result">
                <a:extLst>
                  <a:ext uri="{FF2B5EF4-FFF2-40B4-BE49-F238E27FC236}">
                    <a16:creationId xmlns:a16="http://schemas.microsoft.com/office/drawing/2014/main" id="{883B8981-DA41-4623-BB1B-B0D77300A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20C15D-C159-4A40-8C63-CD686DB469DA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EBA16EA-1027-42DC-BFBD-5FAA0F6E7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EFEB9BB-2708-4BDC-A88F-F83DA1C52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874339"/>
              </p:ext>
            </p:extLst>
          </p:nvPr>
        </p:nvGraphicFramePr>
        <p:xfrm>
          <a:off x="191344" y="1196752"/>
          <a:ext cx="11593288" cy="460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23E9EC48-CEFA-489A-8B91-E4D5522F16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3982" r="4688" b="9031"/>
          <a:stretch/>
        </p:blipFill>
        <p:spPr>
          <a:xfrm>
            <a:off x="407368" y="4128279"/>
            <a:ext cx="2241327" cy="1150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94B3048-9FCD-466E-931F-AFC14340CB4C}"/>
              </a:ext>
            </a:extLst>
          </p:cNvPr>
          <p:cNvSpPr/>
          <p:nvPr/>
        </p:nvSpPr>
        <p:spPr>
          <a:xfrm>
            <a:off x="1319115" y="1281709"/>
            <a:ext cx="3894330" cy="2307652"/>
          </a:xfrm>
          <a:custGeom>
            <a:avLst/>
            <a:gdLst>
              <a:gd name="connsiteX0" fmla="*/ 3894330 w 3894330"/>
              <a:gd name="connsiteY0" fmla="*/ 2307652 h 2307652"/>
              <a:gd name="connsiteX1" fmla="*/ 2270246 w 3894330"/>
              <a:gd name="connsiteY1" fmla="*/ 1181 h 2307652"/>
              <a:gd name="connsiteX2" fmla="*/ 141195 w 3894330"/>
              <a:gd name="connsiteY2" fmla="*/ 1993754 h 2307652"/>
              <a:gd name="connsiteX3" fmla="*/ 182139 w 3894330"/>
              <a:gd name="connsiteY3" fmla="*/ 2061992 h 2307652"/>
              <a:gd name="connsiteX4" fmla="*/ 32013 w 3894330"/>
              <a:gd name="connsiteY4" fmla="*/ 1939163 h 2307652"/>
              <a:gd name="connsiteX5" fmla="*/ 32013 w 3894330"/>
              <a:gd name="connsiteY5" fmla="*/ 2130231 h 2307652"/>
              <a:gd name="connsiteX6" fmla="*/ 32013 w 3894330"/>
              <a:gd name="connsiteY6" fmla="*/ 2130231 h 230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4330" h="2307652">
                <a:moveTo>
                  <a:pt x="3894330" y="2307652"/>
                </a:moveTo>
                <a:cubicBezTo>
                  <a:pt x="3395049" y="1180574"/>
                  <a:pt x="2895769" y="53497"/>
                  <a:pt x="2270246" y="1181"/>
                </a:cubicBezTo>
                <a:cubicBezTo>
                  <a:pt x="1644723" y="-51135"/>
                  <a:pt x="489213" y="1650286"/>
                  <a:pt x="141195" y="1993754"/>
                </a:cubicBezTo>
                <a:cubicBezTo>
                  <a:pt x="-206823" y="2337222"/>
                  <a:pt x="200336" y="2071090"/>
                  <a:pt x="182139" y="2061992"/>
                </a:cubicBezTo>
                <a:cubicBezTo>
                  <a:pt x="163942" y="2052893"/>
                  <a:pt x="57034" y="1927790"/>
                  <a:pt x="32013" y="1939163"/>
                </a:cubicBezTo>
                <a:cubicBezTo>
                  <a:pt x="6992" y="1950536"/>
                  <a:pt x="32013" y="2130231"/>
                  <a:pt x="32013" y="2130231"/>
                </a:cubicBezTo>
                <a:lnTo>
                  <a:pt x="32013" y="213023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BA3775-088F-4223-BA13-CB948173AF53}"/>
              </a:ext>
            </a:extLst>
          </p:cNvPr>
          <p:cNvSpPr txBox="1"/>
          <p:nvPr/>
        </p:nvSpPr>
        <p:spPr>
          <a:xfrm>
            <a:off x="6744072" y="492524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WhatsApp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Virtual meetings</a:t>
            </a:r>
          </a:p>
        </p:txBody>
      </p:sp>
      <p:pic>
        <p:nvPicPr>
          <p:cNvPr id="1026" name="Picture 2" descr="Image result for twitter">
            <a:extLst>
              <a:ext uri="{FF2B5EF4-FFF2-40B4-BE49-F238E27FC236}">
                <a16:creationId xmlns:a16="http://schemas.microsoft.com/office/drawing/2014/main" id="{24D39BF9-74E3-400F-A270-B9279020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953085"/>
            <a:ext cx="288032" cy="2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cebook">
            <a:extLst>
              <a:ext uri="{FF2B5EF4-FFF2-40B4-BE49-F238E27FC236}">
                <a16:creationId xmlns:a16="http://schemas.microsoft.com/office/drawing/2014/main" id="{62DD7F4F-A235-4FEB-8079-1B5307DE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95" y="3212714"/>
            <a:ext cx="219530" cy="2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nkedin">
            <a:extLst>
              <a:ext uri="{FF2B5EF4-FFF2-40B4-BE49-F238E27FC236}">
                <a16:creationId xmlns:a16="http://schemas.microsoft.com/office/drawing/2014/main" id="{72DE67A6-F4DF-440E-9BDA-097E7E02D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92" y="3491016"/>
            <a:ext cx="288033" cy="2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youtube">
            <a:extLst>
              <a:ext uri="{FF2B5EF4-FFF2-40B4-BE49-F238E27FC236}">
                <a16:creationId xmlns:a16="http://schemas.microsoft.com/office/drawing/2014/main" id="{D97A265C-1805-4618-A0BB-87BA5113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89" y="3808451"/>
            <a:ext cx="274638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whatsapp">
            <a:extLst>
              <a:ext uri="{FF2B5EF4-FFF2-40B4-BE49-F238E27FC236}">
                <a16:creationId xmlns:a16="http://schemas.microsoft.com/office/drawing/2014/main" id="{B393AD0C-7D31-4B31-AF5D-32C2FB90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81" y="4879153"/>
            <a:ext cx="455410" cy="4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>
            <a:extLst>
              <a:ext uri="{FF2B5EF4-FFF2-40B4-BE49-F238E27FC236}">
                <a16:creationId xmlns:a16="http://schemas.microsoft.com/office/drawing/2014/main" id="{292718AD-F1C1-4FC6-8261-3EF5042C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69" y="5504440"/>
            <a:ext cx="376435" cy="3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131205-03D0-4D2B-910B-F222485B052E}"/>
              </a:ext>
            </a:extLst>
          </p:cNvPr>
          <p:cNvSpPr/>
          <p:nvPr/>
        </p:nvSpPr>
        <p:spPr>
          <a:xfrm>
            <a:off x="5164215" y="3212318"/>
            <a:ext cx="2096088" cy="2616442"/>
          </a:xfrm>
          <a:custGeom>
            <a:avLst/>
            <a:gdLst>
              <a:gd name="connsiteX0" fmla="*/ 1400358 w 2096088"/>
              <a:gd name="connsiteY0" fmla="*/ 363395 h 2616442"/>
              <a:gd name="connsiteX1" fmla="*/ 2028155 w 2096088"/>
              <a:gd name="connsiteY1" fmla="*/ 22201 h 2616442"/>
              <a:gd name="connsiteX2" fmla="*/ 2014507 w 2096088"/>
              <a:gd name="connsiteY2" fmla="*/ 922954 h 2616442"/>
              <a:gd name="connsiteX3" fmla="*/ 1454949 w 2096088"/>
              <a:gd name="connsiteY3" fmla="*/ 1305091 h 2616442"/>
              <a:gd name="connsiteX4" fmla="*/ 485958 w 2096088"/>
              <a:gd name="connsiteY4" fmla="*/ 1264148 h 2616442"/>
              <a:gd name="connsiteX5" fmla="*/ 90173 w 2096088"/>
              <a:gd name="connsiteY5" fmla="*/ 1810058 h 2616442"/>
              <a:gd name="connsiteX6" fmla="*/ 103821 w 2096088"/>
              <a:gd name="connsiteY6" fmla="*/ 2465151 h 2616442"/>
              <a:gd name="connsiteX7" fmla="*/ 1209289 w 2096088"/>
              <a:gd name="connsiteY7" fmla="*/ 2465151 h 2616442"/>
              <a:gd name="connsiteX8" fmla="*/ 1263881 w 2096088"/>
              <a:gd name="connsiteY8" fmla="*/ 2465151 h 2616442"/>
              <a:gd name="connsiteX9" fmla="*/ 1113755 w 2096088"/>
              <a:gd name="connsiteY9" fmla="*/ 2383264 h 2616442"/>
              <a:gd name="connsiteX10" fmla="*/ 1168346 w 2096088"/>
              <a:gd name="connsiteY10" fmla="*/ 2615276 h 2616442"/>
              <a:gd name="connsiteX11" fmla="*/ 1250233 w 2096088"/>
              <a:gd name="connsiteY11" fmla="*/ 2478798 h 2616442"/>
              <a:gd name="connsiteX12" fmla="*/ 1250233 w 2096088"/>
              <a:gd name="connsiteY12" fmla="*/ 2478798 h 26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6088" h="2616442">
                <a:moveTo>
                  <a:pt x="1400358" y="363395"/>
                </a:moveTo>
                <a:cubicBezTo>
                  <a:pt x="1663077" y="146168"/>
                  <a:pt x="1925797" y="-71059"/>
                  <a:pt x="2028155" y="22201"/>
                </a:cubicBezTo>
                <a:cubicBezTo>
                  <a:pt x="2130513" y="115461"/>
                  <a:pt x="2110041" y="709139"/>
                  <a:pt x="2014507" y="922954"/>
                </a:cubicBezTo>
                <a:cubicBezTo>
                  <a:pt x="1918973" y="1136769"/>
                  <a:pt x="1709707" y="1248225"/>
                  <a:pt x="1454949" y="1305091"/>
                </a:cubicBezTo>
                <a:cubicBezTo>
                  <a:pt x="1200191" y="1361957"/>
                  <a:pt x="713421" y="1179987"/>
                  <a:pt x="485958" y="1264148"/>
                </a:cubicBezTo>
                <a:cubicBezTo>
                  <a:pt x="258495" y="1348309"/>
                  <a:pt x="153862" y="1609891"/>
                  <a:pt x="90173" y="1810058"/>
                </a:cubicBezTo>
                <a:cubicBezTo>
                  <a:pt x="26483" y="2010225"/>
                  <a:pt x="-82698" y="2355969"/>
                  <a:pt x="103821" y="2465151"/>
                </a:cubicBezTo>
                <a:cubicBezTo>
                  <a:pt x="290340" y="2574333"/>
                  <a:pt x="1209289" y="2465151"/>
                  <a:pt x="1209289" y="2465151"/>
                </a:cubicBezTo>
                <a:cubicBezTo>
                  <a:pt x="1402632" y="2465151"/>
                  <a:pt x="1279803" y="2478799"/>
                  <a:pt x="1263881" y="2465151"/>
                </a:cubicBezTo>
                <a:cubicBezTo>
                  <a:pt x="1247959" y="2451503"/>
                  <a:pt x="1129677" y="2358243"/>
                  <a:pt x="1113755" y="2383264"/>
                </a:cubicBezTo>
                <a:cubicBezTo>
                  <a:pt x="1097832" y="2408285"/>
                  <a:pt x="1145600" y="2599354"/>
                  <a:pt x="1168346" y="2615276"/>
                </a:cubicBezTo>
                <a:cubicBezTo>
                  <a:pt x="1191092" y="2631198"/>
                  <a:pt x="1250233" y="2478798"/>
                  <a:pt x="1250233" y="2478798"/>
                </a:cubicBezTo>
                <a:lnTo>
                  <a:pt x="1250233" y="247879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63CDF5E-1934-4B45-8AD0-FE7432A18805}"/>
              </a:ext>
            </a:extLst>
          </p:cNvPr>
          <p:cNvSpPr/>
          <p:nvPr/>
        </p:nvSpPr>
        <p:spPr>
          <a:xfrm>
            <a:off x="5790911" y="2944378"/>
            <a:ext cx="1628530" cy="2255419"/>
          </a:xfrm>
          <a:custGeom>
            <a:avLst/>
            <a:gdLst>
              <a:gd name="connsiteX0" fmla="*/ 732719 w 1628530"/>
              <a:gd name="connsiteY0" fmla="*/ 549449 h 2255419"/>
              <a:gd name="connsiteX1" fmla="*/ 1183095 w 1628530"/>
              <a:gd name="connsiteY1" fmla="*/ 71777 h 2255419"/>
              <a:gd name="connsiteX2" fmla="*/ 1401459 w 1628530"/>
              <a:gd name="connsiteY2" fmla="*/ 3538 h 2255419"/>
              <a:gd name="connsiteX3" fmla="*/ 1565232 w 1628530"/>
              <a:gd name="connsiteY3" fmla="*/ 85425 h 2255419"/>
              <a:gd name="connsiteX4" fmla="*/ 1592528 w 1628530"/>
              <a:gd name="connsiteY4" fmla="*/ 576744 h 2255419"/>
              <a:gd name="connsiteX5" fmla="*/ 1619823 w 1628530"/>
              <a:gd name="connsiteY5" fmla="*/ 1054416 h 2255419"/>
              <a:gd name="connsiteX6" fmla="*/ 1606176 w 1628530"/>
              <a:gd name="connsiteY6" fmla="*/ 1381962 h 2255419"/>
              <a:gd name="connsiteX7" fmla="*/ 1387811 w 1628530"/>
              <a:gd name="connsiteY7" fmla="*/ 1600326 h 2255419"/>
              <a:gd name="connsiteX8" fmla="*/ 1101208 w 1628530"/>
              <a:gd name="connsiteY8" fmla="*/ 1668565 h 2255419"/>
              <a:gd name="connsiteX9" fmla="*/ 487059 w 1628530"/>
              <a:gd name="connsiteY9" fmla="*/ 1723156 h 2255419"/>
              <a:gd name="connsiteX10" fmla="*/ 50331 w 1628530"/>
              <a:gd name="connsiteY10" fmla="*/ 1818691 h 2255419"/>
              <a:gd name="connsiteX11" fmla="*/ 23035 w 1628530"/>
              <a:gd name="connsiteY11" fmla="*/ 2009759 h 2255419"/>
              <a:gd name="connsiteX12" fmla="*/ 173161 w 1628530"/>
              <a:gd name="connsiteY12" fmla="*/ 2214476 h 2255419"/>
              <a:gd name="connsiteX13" fmla="*/ 555298 w 1628530"/>
              <a:gd name="connsiteY13" fmla="*/ 2159885 h 2255419"/>
              <a:gd name="connsiteX14" fmla="*/ 582593 w 1628530"/>
              <a:gd name="connsiteY14" fmla="*/ 2159885 h 2255419"/>
              <a:gd name="connsiteX15" fmla="*/ 473411 w 1628530"/>
              <a:gd name="connsiteY15" fmla="*/ 2050703 h 2255419"/>
              <a:gd name="connsiteX16" fmla="*/ 514355 w 1628530"/>
              <a:gd name="connsiteY16" fmla="*/ 2255419 h 2255419"/>
              <a:gd name="connsiteX17" fmla="*/ 514355 w 1628530"/>
              <a:gd name="connsiteY17" fmla="*/ 2255419 h 2255419"/>
              <a:gd name="connsiteX18" fmla="*/ 596241 w 1628530"/>
              <a:gd name="connsiteY18" fmla="*/ 2159885 h 2255419"/>
              <a:gd name="connsiteX19" fmla="*/ 596241 w 1628530"/>
              <a:gd name="connsiteY19" fmla="*/ 2159885 h 22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28530" h="2255419">
                <a:moveTo>
                  <a:pt x="732719" y="549449"/>
                </a:moveTo>
                <a:cubicBezTo>
                  <a:pt x="902178" y="356105"/>
                  <a:pt x="1071638" y="162762"/>
                  <a:pt x="1183095" y="71777"/>
                </a:cubicBezTo>
                <a:cubicBezTo>
                  <a:pt x="1294552" y="-19208"/>
                  <a:pt x="1337770" y="1263"/>
                  <a:pt x="1401459" y="3538"/>
                </a:cubicBezTo>
                <a:cubicBezTo>
                  <a:pt x="1465148" y="5813"/>
                  <a:pt x="1533387" y="-10109"/>
                  <a:pt x="1565232" y="85425"/>
                </a:cubicBezTo>
                <a:cubicBezTo>
                  <a:pt x="1597077" y="180959"/>
                  <a:pt x="1583430" y="415245"/>
                  <a:pt x="1592528" y="576744"/>
                </a:cubicBezTo>
                <a:cubicBezTo>
                  <a:pt x="1601627" y="738243"/>
                  <a:pt x="1617548" y="920213"/>
                  <a:pt x="1619823" y="1054416"/>
                </a:cubicBezTo>
                <a:cubicBezTo>
                  <a:pt x="1622098" y="1188619"/>
                  <a:pt x="1644845" y="1290977"/>
                  <a:pt x="1606176" y="1381962"/>
                </a:cubicBezTo>
                <a:cubicBezTo>
                  <a:pt x="1567507" y="1472947"/>
                  <a:pt x="1471972" y="1552559"/>
                  <a:pt x="1387811" y="1600326"/>
                </a:cubicBezTo>
                <a:cubicBezTo>
                  <a:pt x="1303650" y="1648093"/>
                  <a:pt x="1251333" y="1648093"/>
                  <a:pt x="1101208" y="1668565"/>
                </a:cubicBezTo>
                <a:cubicBezTo>
                  <a:pt x="951083" y="1689037"/>
                  <a:pt x="662205" y="1698135"/>
                  <a:pt x="487059" y="1723156"/>
                </a:cubicBezTo>
                <a:cubicBezTo>
                  <a:pt x="311913" y="1748177"/>
                  <a:pt x="127668" y="1770924"/>
                  <a:pt x="50331" y="1818691"/>
                </a:cubicBezTo>
                <a:cubicBezTo>
                  <a:pt x="-27006" y="1866458"/>
                  <a:pt x="2563" y="1943795"/>
                  <a:pt x="23035" y="2009759"/>
                </a:cubicBezTo>
                <a:cubicBezTo>
                  <a:pt x="43507" y="2075723"/>
                  <a:pt x="84450" y="2189455"/>
                  <a:pt x="173161" y="2214476"/>
                </a:cubicBezTo>
                <a:cubicBezTo>
                  <a:pt x="261871" y="2239497"/>
                  <a:pt x="487059" y="2168983"/>
                  <a:pt x="555298" y="2159885"/>
                </a:cubicBezTo>
                <a:cubicBezTo>
                  <a:pt x="623537" y="2150787"/>
                  <a:pt x="596241" y="2178082"/>
                  <a:pt x="582593" y="2159885"/>
                </a:cubicBezTo>
                <a:cubicBezTo>
                  <a:pt x="568945" y="2141688"/>
                  <a:pt x="484784" y="2034781"/>
                  <a:pt x="473411" y="2050703"/>
                </a:cubicBezTo>
                <a:cubicBezTo>
                  <a:pt x="462038" y="2066625"/>
                  <a:pt x="514355" y="2255419"/>
                  <a:pt x="514355" y="2255419"/>
                </a:cubicBezTo>
                <a:lnTo>
                  <a:pt x="514355" y="2255419"/>
                </a:lnTo>
                <a:lnTo>
                  <a:pt x="596241" y="2159885"/>
                </a:lnTo>
                <a:lnTo>
                  <a:pt x="596241" y="215988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23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5315892"/>
              </p:ext>
            </p:extLst>
          </p:nvPr>
        </p:nvGraphicFramePr>
        <p:xfrm>
          <a:off x="335360" y="1196752"/>
          <a:ext cx="11521280" cy="4607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9" name="AutoShape 9" descr="Image result for minion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0491" name="AutoShape 11" descr="Image result for minion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1BB8C9-ED58-4899-B474-E1805A863500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BAE1CB-5E1C-4A2F-8FB4-67C444326D79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29A885B-3024-4337-9434-7C6261A6D807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3D0947-6D53-4D49-8E65-BCD0CACCE5D4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22" name="Picture 2" descr="Image result">
                <a:extLst>
                  <a:ext uri="{FF2B5EF4-FFF2-40B4-BE49-F238E27FC236}">
                    <a16:creationId xmlns:a16="http://schemas.microsoft.com/office/drawing/2014/main" id="{FA7F3E1F-740E-4AD1-B751-86B7C8933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8807E4-4924-4338-8F4E-6791DBEE3FA1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91E2F64-943B-4E19-A6B0-021F5F38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Regions involved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pic>
        <p:nvPicPr>
          <p:cNvPr id="27651" name="Picture 2" descr="BMA Deaneries and LETB's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9988" y="1517650"/>
            <a:ext cx="429895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094653" y="1758417"/>
            <a:ext cx="3064722" cy="18150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2244726" y="3845982"/>
            <a:ext cx="3706813" cy="7355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6383340" y="1758417"/>
            <a:ext cx="2292349" cy="17420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27667" idx="3"/>
          </p:cNvCxnSpPr>
          <p:nvPr/>
        </p:nvCxnSpPr>
        <p:spPr>
          <a:xfrm>
            <a:off x="2013744" y="2844272"/>
            <a:ext cx="4226719" cy="11609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27674" idx="1"/>
          </p:cNvCxnSpPr>
          <p:nvPr/>
        </p:nvCxnSpPr>
        <p:spPr>
          <a:xfrm flipH="1">
            <a:off x="6527803" y="2493169"/>
            <a:ext cx="3859210" cy="15120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6743702" y="3513932"/>
            <a:ext cx="3434554" cy="8516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2171701" y="4581525"/>
            <a:ext cx="4140200" cy="26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27676" idx="1"/>
          </p:cNvCxnSpPr>
          <p:nvPr/>
        </p:nvCxnSpPr>
        <p:spPr>
          <a:xfrm flipH="1">
            <a:off x="7032626" y="4208092"/>
            <a:ext cx="2914648" cy="444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27670" idx="3"/>
          </p:cNvCxnSpPr>
          <p:nvPr/>
        </p:nvCxnSpPr>
        <p:spPr>
          <a:xfrm>
            <a:off x="3429000" y="4918290"/>
            <a:ext cx="2954339" cy="2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0" name="Straight Arrow Connector 10239"/>
          <p:cNvCxnSpPr>
            <a:cxnSpLocks/>
          </p:cNvCxnSpPr>
          <p:nvPr/>
        </p:nvCxnSpPr>
        <p:spPr>
          <a:xfrm flipV="1">
            <a:off x="3784281" y="5373688"/>
            <a:ext cx="2024382" cy="182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3" name="Straight Arrow Connector 10242"/>
          <p:cNvCxnSpPr>
            <a:cxnSpLocks/>
          </p:cNvCxnSpPr>
          <p:nvPr/>
        </p:nvCxnSpPr>
        <p:spPr>
          <a:xfrm flipH="1" flipV="1">
            <a:off x="6456365" y="5229227"/>
            <a:ext cx="22223" cy="4915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5" name="Straight Arrow Connector 10244"/>
          <p:cNvCxnSpPr/>
          <p:nvPr/>
        </p:nvCxnSpPr>
        <p:spPr>
          <a:xfrm flipH="1" flipV="1">
            <a:off x="6959601" y="5229225"/>
            <a:ext cx="1368425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7" name="Straight Arrow Connector 10246"/>
          <p:cNvCxnSpPr>
            <a:cxnSpLocks/>
            <a:stCxn id="27677" idx="1"/>
          </p:cNvCxnSpPr>
          <p:nvPr/>
        </p:nvCxnSpPr>
        <p:spPr>
          <a:xfrm flipH="1">
            <a:off x="6888163" y="4970196"/>
            <a:ext cx="2840038" cy="43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Oval 10247"/>
          <p:cNvSpPr/>
          <p:nvPr/>
        </p:nvSpPr>
        <p:spPr>
          <a:xfrm>
            <a:off x="4727576" y="1341438"/>
            <a:ext cx="2232025" cy="2303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666" name="TextBox 10249"/>
          <p:cNvSpPr txBox="1">
            <a:spLocks noChangeArrowheads="1"/>
          </p:cNvSpPr>
          <p:nvPr/>
        </p:nvSpPr>
        <p:spPr bwMode="auto">
          <a:xfrm>
            <a:off x="675482" y="1454318"/>
            <a:ext cx="176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Northern Ireland</a:t>
            </a:r>
          </a:p>
        </p:txBody>
      </p:sp>
      <p:sp>
        <p:nvSpPr>
          <p:cNvPr id="27667" name="TextBox 42"/>
          <p:cNvSpPr txBox="1">
            <a:spLocks noChangeArrowheads="1"/>
          </p:cNvSpPr>
          <p:nvPr/>
        </p:nvSpPr>
        <p:spPr bwMode="auto">
          <a:xfrm>
            <a:off x="750094" y="2659328"/>
            <a:ext cx="1263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North West</a:t>
            </a:r>
          </a:p>
        </p:txBody>
      </p:sp>
      <p:sp>
        <p:nvSpPr>
          <p:cNvPr id="27668" name="TextBox 43"/>
          <p:cNvSpPr txBox="1">
            <a:spLocks noChangeArrowheads="1"/>
          </p:cNvSpPr>
          <p:nvPr/>
        </p:nvSpPr>
        <p:spPr bwMode="auto">
          <a:xfrm>
            <a:off x="659156" y="3574417"/>
            <a:ext cx="166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Wales (</a:t>
            </a:r>
            <a:r>
              <a:rPr lang="en-GB" dirty="0" err="1">
                <a:latin typeface="Calibri" pitchFamily="34" charset="0"/>
              </a:rPr>
              <a:t>WeGeN</a:t>
            </a:r>
            <a:r>
              <a:rPr lang="en-GB" dirty="0">
                <a:latin typeface="Calibri" pitchFamily="34" charset="0"/>
              </a:rPr>
              <a:t>)</a:t>
            </a:r>
          </a:p>
        </p:txBody>
      </p:sp>
      <p:sp>
        <p:nvSpPr>
          <p:cNvPr id="27669" name="TextBox 44"/>
          <p:cNvSpPr txBox="1">
            <a:spLocks noChangeArrowheads="1"/>
          </p:cNvSpPr>
          <p:nvPr/>
        </p:nvSpPr>
        <p:spPr bwMode="auto">
          <a:xfrm>
            <a:off x="725488" y="4393035"/>
            <a:ext cx="158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West Midlands</a:t>
            </a:r>
          </a:p>
        </p:txBody>
      </p:sp>
      <p:sp>
        <p:nvSpPr>
          <p:cNvPr id="27670" name="TextBox 45"/>
          <p:cNvSpPr txBox="1">
            <a:spLocks noChangeArrowheads="1"/>
          </p:cNvSpPr>
          <p:nvPr/>
        </p:nvSpPr>
        <p:spPr bwMode="auto">
          <a:xfrm>
            <a:off x="2605088" y="4733346"/>
            <a:ext cx="823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Severn</a:t>
            </a:r>
          </a:p>
        </p:txBody>
      </p:sp>
      <p:sp>
        <p:nvSpPr>
          <p:cNvPr id="27671" name="TextBox 46"/>
          <p:cNvSpPr txBox="1">
            <a:spLocks noChangeArrowheads="1"/>
          </p:cNvSpPr>
          <p:nvPr/>
        </p:nvSpPr>
        <p:spPr bwMode="auto">
          <a:xfrm>
            <a:off x="2698431" y="5350871"/>
            <a:ext cx="1085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Peninsula</a:t>
            </a:r>
          </a:p>
        </p:txBody>
      </p:sp>
      <p:sp>
        <p:nvSpPr>
          <p:cNvPr id="27672" name="TextBox 47"/>
          <p:cNvSpPr txBox="1">
            <a:spLocks noChangeArrowheads="1"/>
          </p:cNvSpPr>
          <p:nvPr/>
        </p:nvSpPr>
        <p:spPr bwMode="auto">
          <a:xfrm>
            <a:off x="6102635" y="5603189"/>
            <a:ext cx="889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Wessex</a:t>
            </a:r>
          </a:p>
        </p:txBody>
      </p:sp>
      <p:sp>
        <p:nvSpPr>
          <p:cNvPr id="27673" name="TextBox 48"/>
          <p:cNvSpPr txBox="1">
            <a:spLocks noChangeArrowheads="1"/>
          </p:cNvSpPr>
          <p:nvPr/>
        </p:nvSpPr>
        <p:spPr bwMode="auto">
          <a:xfrm>
            <a:off x="8154988" y="1455820"/>
            <a:ext cx="2232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Northern (North East)</a:t>
            </a:r>
          </a:p>
        </p:txBody>
      </p:sp>
      <p:sp>
        <p:nvSpPr>
          <p:cNvPr id="27674" name="TextBox 49"/>
          <p:cNvSpPr txBox="1">
            <a:spLocks noChangeArrowheads="1"/>
          </p:cNvSpPr>
          <p:nvPr/>
        </p:nvSpPr>
        <p:spPr bwMode="auto">
          <a:xfrm>
            <a:off x="10387013" y="2309019"/>
            <a:ext cx="1039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Yorkshire</a:t>
            </a:r>
          </a:p>
        </p:txBody>
      </p:sp>
      <p:sp>
        <p:nvSpPr>
          <p:cNvPr id="27675" name="TextBox 50"/>
          <p:cNvSpPr txBox="1">
            <a:spLocks noChangeArrowheads="1"/>
          </p:cNvSpPr>
          <p:nvPr/>
        </p:nvSpPr>
        <p:spPr bwMode="auto">
          <a:xfrm>
            <a:off x="10093308" y="3201193"/>
            <a:ext cx="1489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East Midlands</a:t>
            </a:r>
          </a:p>
        </p:txBody>
      </p:sp>
      <p:sp>
        <p:nvSpPr>
          <p:cNvPr id="27676" name="TextBox 51"/>
          <p:cNvSpPr txBox="1">
            <a:spLocks noChangeArrowheads="1"/>
          </p:cNvSpPr>
          <p:nvPr/>
        </p:nvSpPr>
        <p:spPr bwMode="auto">
          <a:xfrm>
            <a:off x="9947274" y="4023942"/>
            <a:ext cx="1616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East of England</a:t>
            </a:r>
          </a:p>
        </p:txBody>
      </p:sp>
      <p:sp>
        <p:nvSpPr>
          <p:cNvPr id="27677" name="TextBox 52"/>
          <p:cNvSpPr txBox="1">
            <a:spLocks noChangeArrowheads="1"/>
          </p:cNvSpPr>
          <p:nvPr/>
        </p:nvSpPr>
        <p:spPr bwMode="auto">
          <a:xfrm>
            <a:off x="9728201" y="4647139"/>
            <a:ext cx="1441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London </a:t>
            </a:r>
          </a:p>
          <a:p>
            <a:r>
              <a:rPr lang="en-GB" dirty="0">
                <a:latin typeface="Calibri" pitchFamily="34" charset="0"/>
              </a:rPr>
              <a:t>(currently all)</a:t>
            </a:r>
          </a:p>
        </p:txBody>
      </p:sp>
      <p:sp>
        <p:nvSpPr>
          <p:cNvPr id="27678" name="TextBox 53"/>
          <p:cNvSpPr txBox="1">
            <a:spLocks noChangeArrowheads="1"/>
          </p:cNvSpPr>
          <p:nvPr/>
        </p:nvSpPr>
        <p:spPr bwMode="auto">
          <a:xfrm>
            <a:off x="8215800" y="5464991"/>
            <a:ext cx="2583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Calibri" pitchFamily="34" charset="0"/>
              </a:rPr>
              <a:t>Kent, Surrey, and Sussex</a:t>
            </a:r>
          </a:p>
        </p:txBody>
      </p:sp>
      <p:sp>
        <p:nvSpPr>
          <p:cNvPr id="27679" name="TextBox 54"/>
          <p:cNvSpPr txBox="1">
            <a:spLocks noChangeArrowheads="1"/>
          </p:cNvSpPr>
          <p:nvPr/>
        </p:nvSpPr>
        <p:spPr bwMode="auto">
          <a:xfrm>
            <a:off x="3636321" y="1295501"/>
            <a:ext cx="1009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MIA:</a:t>
            </a:r>
          </a:p>
          <a:p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Scotland</a:t>
            </a:r>
          </a:p>
          <a:p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Oxford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16F0E-73F2-4CD9-BCD0-A9038AE10C03}"/>
              </a:ext>
            </a:extLst>
          </p:cNvPr>
          <p:cNvGrpSpPr/>
          <p:nvPr/>
        </p:nvGrpSpPr>
        <p:grpSpPr>
          <a:xfrm>
            <a:off x="0" y="5933543"/>
            <a:ext cx="12192000" cy="1022931"/>
            <a:chOff x="0" y="5933543"/>
            <a:chExt cx="12192000" cy="102293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DD7F21D-7926-465D-9D02-9AA6911A5B8C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3F63212-8199-4016-BDB2-5A31B28D2072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AA4E6C-8F52-4E81-B5F5-FCAFBBEE1AA3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39" name="Picture 2" descr="Image result">
                <a:extLst>
                  <a:ext uri="{FF2B5EF4-FFF2-40B4-BE49-F238E27FC236}">
                    <a16:creationId xmlns:a16="http://schemas.microsoft.com/office/drawing/2014/main" id="{A310C87C-5A08-4A20-8CD9-0CDEFDAC9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B2C2E68-B46C-4B82-9BB2-88EB499EBC7E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B456F762-7100-45C8-AFCA-689488D27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A377277C-C169-4553-B02C-250FBE6AD13E}"/>
              </a:ext>
            </a:extLst>
          </p:cNvPr>
          <p:cNvSpPr/>
          <p:nvPr/>
        </p:nvSpPr>
        <p:spPr>
          <a:xfrm>
            <a:off x="6423025" y="4637605"/>
            <a:ext cx="463551" cy="4915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part of </a:t>
            </a:r>
            <a:r>
              <a:rPr lang="en-GB" dirty="0" err="1"/>
              <a:t>GeMRC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FE3227-84E5-48F1-9C30-ADFFE7DB539A}"/>
              </a:ext>
            </a:extLst>
          </p:cNvPr>
          <p:cNvGrpSpPr/>
          <p:nvPr/>
        </p:nvGrpSpPr>
        <p:grpSpPr>
          <a:xfrm>
            <a:off x="0" y="5949280"/>
            <a:ext cx="12192000" cy="1022931"/>
            <a:chOff x="0" y="5933543"/>
            <a:chExt cx="12192000" cy="10229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60D439-5E7E-4577-8CD3-4D5C31D4C4E3}"/>
                </a:ext>
              </a:extLst>
            </p:cNvPr>
            <p:cNvGrpSpPr/>
            <p:nvPr/>
          </p:nvGrpSpPr>
          <p:grpSpPr>
            <a:xfrm>
              <a:off x="0" y="5933543"/>
              <a:ext cx="12192000" cy="1022931"/>
              <a:chOff x="0" y="5933543"/>
              <a:chExt cx="12192000" cy="102293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10AB83E-53F8-47F7-BF15-BA1763DE331C}"/>
                  </a:ext>
                </a:extLst>
              </p:cNvPr>
              <p:cNvSpPr/>
              <p:nvPr/>
            </p:nvSpPr>
            <p:spPr>
              <a:xfrm>
                <a:off x="0" y="5933543"/>
                <a:ext cx="12192000" cy="1022931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ADB3B-966D-4391-9372-89E220F2360E}"/>
                  </a:ext>
                </a:extLst>
              </p:cNvPr>
              <p:cNvSpPr txBox="1"/>
              <p:nvPr/>
            </p:nvSpPr>
            <p:spPr>
              <a:xfrm>
                <a:off x="191344" y="6033258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http://gemresearchuk.wixsite.com/national</a:t>
                </a:r>
              </a:p>
            </p:txBody>
          </p:sp>
          <p:pic>
            <p:nvPicPr>
              <p:cNvPr id="9" name="Picture 2" descr="Image result">
                <a:extLst>
                  <a:ext uri="{FF2B5EF4-FFF2-40B4-BE49-F238E27FC236}">
                    <a16:creationId xmlns:a16="http://schemas.microsoft.com/office/drawing/2014/main" id="{2905E11E-5BCE-4C0A-88CF-A942EB317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44" y="6494866"/>
                <a:ext cx="442476" cy="359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1FBED7-8474-4CE9-AFAC-F191A7584CD3}"/>
                  </a:ext>
                </a:extLst>
              </p:cNvPr>
              <p:cNvSpPr txBox="1"/>
              <p:nvPr/>
            </p:nvSpPr>
            <p:spPr>
              <a:xfrm>
                <a:off x="633820" y="6458274"/>
                <a:ext cx="2365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+mj-lt"/>
                  </a:rPr>
                  <a:t>@</a:t>
                </a:r>
                <a:r>
                  <a:rPr lang="en-GB" dirty="0" err="1">
                    <a:solidFill>
                      <a:schemeClr val="bg1"/>
                    </a:solidFill>
                    <a:latin typeface="+mj-lt"/>
                  </a:rPr>
                  <a:t>gemresearchuk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8AF6A0B-E6F2-4D1A-B6BD-6351002F9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686" y="5996666"/>
              <a:ext cx="918868" cy="923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Vicki video">
            <a:hlinkClick r:id="" action="ppaction://media"/>
            <a:extLst>
              <a:ext uri="{FF2B5EF4-FFF2-40B4-BE49-F238E27FC236}">
                <a16:creationId xmlns:a16="http://schemas.microsoft.com/office/drawing/2014/main" id="{4940E1DC-6551-4B95-9688-AE51ECD09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4072" y="1473322"/>
            <a:ext cx="2247156" cy="4085740"/>
          </a:xfrm>
          <a:prstGeom prst="rect">
            <a:avLst/>
          </a:prstGeom>
        </p:spPr>
      </p:pic>
      <p:pic>
        <p:nvPicPr>
          <p:cNvPr id="12" name="Video">
            <a:hlinkClick r:id="" action="ppaction://media"/>
            <a:extLst>
              <a:ext uri="{FF2B5EF4-FFF2-40B4-BE49-F238E27FC236}">
                <a16:creationId xmlns:a16="http://schemas.microsoft.com/office/drawing/2014/main" id="{01A1D8F6-4CA4-411B-8617-7ED8B93288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5514" y="1472187"/>
            <a:ext cx="2312415" cy="40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</TotalTime>
  <Words>653</Words>
  <Application>Microsoft Office PowerPoint</Application>
  <PresentationFormat>Widescreen</PresentationFormat>
  <Paragraphs>192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</vt:lpstr>
      <vt:lpstr>Office Theme</vt:lpstr>
      <vt:lpstr>The Geriatric Medicine Research Collaborative (GeMRC): inception and dissemination of a new national trainee-led research collaborative</vt:lpstr>
      <vt:lpstr>Take home points</vt:lpstr>
      <vt:lpstr>Background</vt:lpstr>
      <vt:lpstr>Purpose and premise</vt:lpstr>
      <vt:lpstr>First Meeting  28th September 2017</vt:lpstr>
      <vt:lpstr>Dissemination of our collaborative</vt:lpstr>
      <vt:lpstr>Design</vt:lpstr>
      <vt:lpstr>Regions involved</vt:lpstr>
      <vt:lpstr>Being part of GeMRC</vt:lpstr>
      <vt:lpstr>Progress to date</vt:lpstr>
      <vt:lpstr>Completed and ongoing projects</vt:lpstr>
      <vt:lpstr>How to get involved</vt:lpstr>
      <vt:lpstr>Suggestions for future projects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Gemrc</dc:title>
  <dc:creator>Lauren McCluskey</dc:creator>
  <cp:lastModifiedBy>Carly Welch</cp:lastModifiedBy>
  <cp:revision>48</cp:revision>
  <dcterms:created xsi:type="dcterms:W3CDTF">2017-12-06T09:16:55Z</dcterms:created>
  <dcterms:modified xsi:type="dcterms:W3CDTF">2018-04-10T15:55:48Z</dcterms:modified>
</cp:coreProperties>
</file>